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347" r:id="rId4"/>
    <p:sldId id="349" r:id="rId5"/>
    <p:sldId id="364" r:id="rId6"/>
    <p:sldId id="365" r:id="rId7"/>
    <p:sldId id="366" r:id="rId8"/>
    <p:sldId id="367" r:id="rId9"/>
    <p:sldId id="368" r:id="rId10"/>
    <p:sldId id="369" r:id="rId11"/>
    <p:sldId id="30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1" autoAdjust="0"/>
    <p:restoredTop sz="94660"/>
  </p:normalViewPr>
  <p:slideViewPr>
    <p:cSldViewPr snapToGrid="0" showGuides="1">
      <p:cViewPr varScale="1">
        <p:scale>
          <a:sx n="56" d="100"/>
          <a:sy n="56" d="100"/>
        </p:scale>
        <p:origin x="768" y="184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8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363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80" r:id="rId8"/>
    <p:sldLayoutId id="2147483682" r:id="rId9"/>
    <p:sldLayoutId id="2147483684" r:id="rId10"/>
    <p:sldLayoutId id="2147483687" r:id="rId11"/>
    <p:sldLayoutId id="2147483688" r:id="rId12"/>
    <p:sldLayoutId id="2147483671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F82C53E-6891-4695-A1B4-3BB471D7FA35}"/>
              </a:ext>
            </a:extLst>
          </p:cNvPr>
          <p:cNvSpPr txBox="1"/>
          <p:nvPr/>
        </p:nvSpPr>
        <p:spPr>
          <a:xfrm>
            <a:off x="5943600" y="0"/>
            <a:ext cx="5982542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+mj-lt"/>
              </a:rPr>
              <a:t>Supervised Machine Learning</a:t>
            </a:r>
          </a:p>
          <a:p>
            <a:pPr algn="r"/>
            <a:r>
              <a:rPr lang="en-US" sz="5400" b="1" dirty="0">
                <a:solidFill>
                  <a:schemeClr val="bg1"/>
                </a:solidFill>
                <a:latin typeface="+mj-lt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438049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6699E4-AACC-2B47-8180-08C4F067BC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C00000"/>
                </a:solidFill>
              </a:rPr>
              <a:t>Logistic</a:t>
            </a:r>
            <a:r>
              <a:rPr lang="en-US" sz="2800" b="1" spc="-30" dirty="0">
                <a:solidFill>
                  <a:srgbClr val="C00000"/>
                </a:solidFill>
              </a:rPr>
              <a:t> </a:t>
            </a:r>
            <a:r>
              <a:rPr lang="en-US" sz="2800" b="1" spc="-5" dirty="0">
                <a:solidFill>
                  <a:srgbClr val="C00000"/>
                </a:solidFill>
              </a:rPr>
              <a:t>Regression</a:t>
            </a:r>
            <a:r>
              <a:rPr lang="en-US" sz="2800" b="1" spc="20" dirty="0">
                <a:solidFill>
                  <a:srgbClr val="C00000"/>
                </a:solidFill>
              </a:rPr>
              <a:t> </a:t>
            </a:r>
            <a:r>
              <a:rPr lang="en-US" sz="2800" b="1" spc="-5" dirty="0">
                <a:solidFill>
                  <a:srgbClr val="C00000"/>
                </a:solidFill>
              </a:rPr>
              <a:t>and</a:t>
            </a:r>
            <a:r>
              <a:rPr lang="en-US" sz="2800" b="1" spc="10" dirty="0">
                <a:solidFill>
                  <a:srgbClr val="C00000"/>
                </a:solidFill>
              </a:rPr>
              <a:t> </a:t>
            </a:r>
            <a:r>
              <a:rPr lang="en-US" sz="2800" b="1" dirty="0">
                <a:solidFill>
                  <a:srgbClr val="C00000"/>
                </a:solidFill>
              </a:rPr>
              <a:t>classification</a:t>
            </a:r>
            <a:r>
              <a:rPr lang="en-US" sz="2800" b="1" spc="-70" dirty="0">
                <a:solidFill>
                  <a:srgbClr val="C00000"/>
                </a:solidFill>
              </a:rPr>
              <a:t> </a:t>
            </a:r>
            <a:r>
              <a:rPr lang="en-US" sz="2800" b="1" spc="-5" dirty="0">
                <a:solidFill>
                  <a:srgbClr val="C00000"/>
                </a:solidFill>
              </a:rPr>
              <a:t>model</a:t>
            </a:r>
            <a:r>
              <a:rPr lang="en-US" sz="2800" b="1" spc="-15" dirty="0">
                <a:solidFill>
                  <a:srgbClr val="C00000"/>
                </a:solidFill>
              </a:rPr>
              <a:t> </a:t>
            </a:r>
            <a:r>
              <a:rPr lang="en-US" sz="2800" b="1" dirty="0">
                <a:solidFill>
                  <a:srgbClr val="C00000"/>
                </a:solidFill>
              </a:rPr>
              <a:t>evaluation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DFA28782-F819-AC42-9059-0663B7D0B65E}"/>
              </a:ext>
            </a:extLst>
          </p:cNvPr>
          <p:cNvSpPr txBox="1"/>
          <p:nvPr/>
        </p:nvSpPr>
        <p:spPr>
          <a:xfrm>
            <a:off x="2490816" y="1464572"/>
            <a:ext cx="9945023" cy="3507498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800" b="1" spc="-1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sz="2800" b="1" spc="2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1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Regression:</a:t>
            </a:r>
            <a:endParaRPr lang="en-US" sz="2800" b="1" spc="-10" dirty="0">
              <a:solidFill>
                <a:srgbClr val="43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000000"/>
              </a:buClr>
              <a:buSzPct val="118750"/>
              <a:buFont typeface="Wingdings" pitchFamily="2" charset="2"/>
              <a:buChar char="v"/>
              <a:tabLst>
                <a:tab pos="241300" algn="l"/>
              </a:tabLst>
            </a:pPr>
            <a:r>
              <a:rPr sz="2000" b="1" spc="-1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sz="2000" b="1" spc="8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2000" b="1" spc="2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sz="2000" b="1" spc="4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000000"/>
              </a:buClr>
              <a:buSzPct val="118750"/>
              <a:buFont typeface="Wingdings" pitchFamily="2" charset="2"/>
              <a:buChar char="v"/>
              <a:tabLst>
                <a:tab pos="241300" algn="l"/>
              </a:tabLst>
            </a:pPr>
            <a:r>
              <a:rPr sz="2000" b="1" spc="-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</a:t>
            </a:r>
            <a:r>
              <a:rPr sz="2000" b="1" spc="3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behind</a:t>
            </a:r>
            <a:r>
              <a:rPr sz="2000" b="1" spc="4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sz="2000" b="1" spc="3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000000"/>
              </a:buClr>
              <a:buSzPct val="118750"/>
              <a:buFont typeface="Wingdings" pitchFamily="2" charset="2"/>
              <a:buChar char="v"/>
              <a:tabLst>
                <a:tab pos="241300" algn="l"/>
              </a:tabLst>
            </a:pPr>
            <a:r>
              <a:rPr lang="en-US" sz="2000" b="1" spc="-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 of</a:t>
            </a:r>
            <a:r>
              <a:rPr sz="2000" b="1" spc="4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sz="2000" b="1" spc="3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Regression.</a:t>
            </a:r>
            <a:endParaRPr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Segoe UI Symbol"/>
              <a:buChar char="⮚"/>
            </a:pPr>
            <a:endParaRPr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sz="2000" b="1" spc="5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  <a:endParaRPr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marR="5080" indent="-342900">
              <a:lnSpc>
                <a:spcPct val="86000"/>
              </a:lnSpc>
              <a:spcBef>
                <a:spcPts val="740"/>
              </a:spcBef>
              <a:buClr>
                <a:srgbClr val="000000"/>
              </a:buClr>
              <a:buSzPct val="118750"/>
              <a:buFont typeface="Wingdings" pitchFamily="2" charset="2"/>
              <a:buChar char="Ø"/>
              <a:tabLst>
                <a:tab pos="241300" algn="l"/>
              </a:tabLst>
            </a:pPr>
            <a:r>
              <a:rPr sz="2000" b="1" spc="-1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sz="2000" b="1" spc="8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2000" b="1" spc="3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sz="2000" b="1" spc="3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  <a:r>
              <a:rPr sz="2000" b="1" spc="4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sz="2000" b="1" spc="2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sz="2000" b="1" spc="3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sz="2000" b="1" spc="4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sz="2000" b="1" spc="5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sz="2000" b="1" spc="-409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sz="2000" b="1" spc="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marR="5080" indent="-342900">
              <a:lnSpc>
                <a:spcPct val="86000"/>
              </a:lnSpc>
              <a:spcBef>
                <a:spcPts val="740"/>
              </a:spcBef>
              <a:buClr>
                <a:srgbClr val="000000"/>
              </a:buClr>
              <a:buSzPct val="118750"/>
              <a:buFont typeface="Wingdings" pitchFamily="2" charset="2"/>
              <a:buChar char="Ø"/>
              <a:tabLst>
                <a:tab pos="241300" algn="l"/>
              </a:tabLst>
            </a:pPr>
            <a:r>
              <a:rPr sz="2000" b="1" spc="-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Confusion</a:t>
            </a:r>
            <a:r>
              <a:rPr sz="2000" b="1" spc="1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sz="2000" b="1" spc="3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000" b="1" spc="2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sz="2000" b="1" spc="3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  <a:r>
              <a:rPr sz="2000" b="1" spc="2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sz="2000" b="1" spc="1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 </a:t>
            </a:r>
            <a:r>
              <a:rPr sz="2000" b="1" spc="-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marR="5080" indent="-342900">
              <a:lnSpc>
                <a:spcPct val="86000"/>
              </a:lnSpc>
              <a:spcBef>
                <a:spcPts val="740"/>
              </a:spcBef>
              <a:buClr>
                <a:srgbClr val="000000"/>
              </a:buClr>
              <a:buSzPct val="118750"/>
              <a:buFont typeface="Wingdings" pitchFamily="2" charset="2"/>
              <a:buChar char="Ø"/>
              <a:tabLst>
                <a:tab pos="241300" algn="l"/>
              </a:tabLst>
            </a:pPr>
            <a:r>
              <a:rPr sz="2000" b="1" spc="-1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Gini</a:t>
            </a:r>
            <a:r>
              <a:rPr sz="2000" b="1" spc="1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Coefficient</a:t>
            </a:r>
            <a:r>
              <a:rPr sz="2000" b="1" spc="1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000" b="1" spc="4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</a:t>
            </a:r>
            <a:r>
              <a:rPr sz="2000" b="1" spc="1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000" b="1" spc="4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sz="2000" b="1" spc="2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sz="2000" b="1" spc="60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them.</a:t>
            </a:r>
            <a:endParaRPr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37AF8B-6BE8-004E-8268-81B89858C154}"/>
              </a:ext>
            </a:extLst>
          </p:cNvPr>
          <p:cNvGrpSpPr/>
          <p:nvPr/>
        </p:nvGrpSpPr>
        <p:grpSpPr>
          <a:xfrm>
            <a:off x="486172" y="1063756"/>
            <a:ext cx="1730324" cy="4684768"/>
            <a:chOff x="896897" y="372794"/>
            <a:chExt cx="2425766" cy="6145697"/>
          </a:xfrm>
        </p:grpSpPr>
        <p:sp>
          <p:nvSpPr>
            <p:cNvPr id="5" name="Freeform: Shape 3">
              <a:extLst>
                <a:ext uri="{FF2B5EF4-FFF2-40B4-BE49-F238E27FC236}">
                  <a16:creationId xmlns:a16="http://schemas.microsoft.com/office/drawing/2014/main" id="{E46CCDE9-B42B-F043-8BEA-B8965956253C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4">
              <a:extLst>
                <a:ext uri="{FF2B5EF4-FFF2-40B4-BE49-F238E27FC236}">
                  <a16:creationId xmlns:a16="http://schemas.microsoft.com/office/drawing/2014/main" id="{F4810279-511B-0742-A8D4-B40F506453DB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5">
              <a:extLst>
                <a:ext uri="{FF2B5EF4-FFF2-40B4-BE49-F238E27FC236}">
                  <a16:creationId xmlns:a16="http://schemas.microsoft.com/office/drawing/2014/main" id="{EC070284-4AC5-FF41-8731-AE735C1C3831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6">
              <a:extLst>
                <a:ext uri="{FF2B5EF4-FFF2-40B4-BE49-F238E27FC236}">
                  <a16:creationId xmlns:a16="http://schemas.microsoft.com/office/drawing/2014/main" id="{4EA38221-DAAE-A147-8B38-53D783A088A6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7">
              <a:extLst>
                <a:ext uri="{FF2B5EF4-FFF2-40B4-BE49-F238E27FC236}">
                  <a16:creationId xmlns:a16="http://schemas.microsoft.com/office/drawing/2014/main" id="{AAB09BCA-C70E-FD41-A5E8-FB00343EA96C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8">
              <a:extLst>
                <a:ext uri="{FF2B5EF4-FFF2-40B4-BE49-F238E27FC236}">
                  <a16:creationId xmlns:a16="http://schemas.microsoft.com/office/drawing/2014/main" id="{A5CB51F4-654C-9647-8A3C-9166B402D9BA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9">
              <a:extLst>
                <a:ext uri="{FF2B5EF4-FFF2-40B4-BE49-F238E27FC236}">
                  <a16:creationId xmlns:a16="http://schemas.microsoft.com/office/drawing/2014/main" id="{22E1F3B3-37D5-9C40-A80E-28F2A097FFB0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0">
              <a:extLst>
                <a:ext uri="{FF2B5EF4-FFF2-40B4-BE49-F238E27FC236}">
                  <a16:creationId xmlns:a16="http://schemas.microsoft.com/office/drawing/2014/main" id="{85DBE902-344B-834A-B4FB-48A961F8857A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45005DE-EE6F-E044-A2E7-89EC0514D865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7" name="Freeform: Shape 15">
                <a:extLst>
                  <a:ext uri="{FF2B5EF4-FFF2-40B4-BE49-F238E27FC236}">
                    <a16:creationId xmlns:a16="http://schemas.microsoft.com/office/drawing/2014/main" id="{68DB3EF1-ECA3-BD42-BD3B-CE3A9DD43CFD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6">
                <a:extLst>
                  <a:ext uri="{FF2B5EF4-FFF2-40B4-BE49-F238E27FC236}">
                    <a16:creationId xmlns:a16="http://schemas.microsoft.com/office/drawing/2014/main" id="{BF383F30-1123-4F4A-8B42-E1ECDD0CDF5B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7">
                <a:extLst>
                  <a:ext uri="{FF2B5EF4-FFF2-40B4-BE49-F238E27FC236}">
                    <a16:creationId xmlns:a16="http://schemas.microsoft.com/office/drawing/2014/main" id="{3D8C355F-2D84-FE42-8183-AA58CB97E2C3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8">
                <a:extLst>
                  <a:ext uri="{FF2B5EF4-FFF2-40B4-BE49-F238E27FC236}">
                    <a16:creationId xmlns:a16="http://schemas.microsoft.com/office/drawing/2014/main" id="{11F70E49-A774-2248-B24A-06916BF77B8A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19">
                <a:extLst>
                  <a:ext uri="{FF2B5EF4-FFF2-40B4-BE49-F238E27FC236}">
                    <a16:creationId xmlns:a16="http://schemas.microsoft.com/office/drawing/2014/main" id="{F43F349B-E6E2-084C-8447-F33C8818C7EB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0">
                <a:extLst>
                  <a:ext uri="{FF2B5EF4-FFF2-40B4-BE49-F238E27FC236}">
                    <a16:creationId xmlns:a16="http://schemas.microsoft.com/office/drawing/2014/main" id="{986B236A-235A-B745-B3CC-4BAF37FF74C6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4F96AEBF-595D-8447-8553-C6B60F208164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D533A437-8438-B848-B00E-2C872FF68CB7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9464CE0D-FD8C-1348-926D-9A7D6EA87879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Parallelogram 15">
            <a:extLst>
              <a:ext uri="{FF2B5EF4-FFF2-40B4-BE49-F238E27FC236}">
                <a16:creationId xmlns:a16="http://schemas.microsoft.com/office/drawing/2014/main" id="{699F374B-BD39-1D41-B90E-2E5B5027C732}"/>
              </a:ext>
            </a:extLst>
          </p:cNvPr>
          <p:cNvSpPr/>
          <p:nvPr/>
        </p:nvSpPr>
        <p:spPr>
          <a:xfrm rot="16200000">
            <a:off x="11273274" y="37756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950720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90AF53-FA05-B747-BBF8-A247243DA9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b="1" spc="-5" dirty="0">
                <a:solidFill>
                  <a:srgbClr val="002060"/>
                </a:solidFill>
                <a:uFill>
                  <a:solidFill>
                    <a:srgbClr val="434343"/>
                  </a:solidFill>
                </a:uFill>
                <a:cs typeface="Arial"/>
              </a:rPr>
              <a:t>Introduction</a:t>
            </a:r>
            <a:r>
              <a:rPr lang="en-US" sz="3600" b="1" spc="-10" dirty="0">
                <a:solidFill>
                  <a:srgbClr val="002060"/>
                </a:solidFill>
                <a:uFill>
                  <a:solidFill>
                    <a:srgbClr val="434343"/>
                  </a:solidFill>
                </a:uFill>
                <a:cs typeface="Arial"/>
              </a:rPr>
              <a:t> </a:t>
            </a:r>
            <a:r>
              <a:rPr lang="en-US" sz="3600" b="1" dirty="0">
                <a:solidFill>
                  <a:srgbClr val="002060"/>
                </a:solidFill>
                <a:uFill>
                  <a:solidFill>
                    <a:srgbClr val="434343"/>
                  </a:solidFill>
                </a:uFill>
                <a:cs typeface="Arial"/>
              </a:rPr>
              <a:t>to</a:t>
            </a:r>
            <a:r>
              <a:rPr lang="en-US" sz="3600" b="1" spc="-20" dirty="0">
                <a:solidFill>
                  <a:srgbClr val="002060"/>
                </a:solidFill>
                <a:uFill>
                  <a:solidFill>
                    <a:srgbClr val="434343"/>
                  </a:solidFill>
                </a:uFill>
                <a:cs typeface="Arial"/>
              </a:rPr>
              <a:t> </a:t>
            </a:r>
            <a:r>
              <a:rPr lang="en-US" sz="3600" b="1" spc="-5" dirty="0">
                <a:solidFill>
                  <a:srgbClr val="002060"/>
                </a:solidFill>
                <a:uFill>
                  <a:solidFill>
                    <a:srgbClr val="434343"/>
                  </a:solidFill>
                </a:uFill>
                <a:cs typeface="Arial"/>
              </a:rPr>
              <a:t>Logistic</a:t>
            </a:r>
            <a:r>
              <a:rPr lang="en-US" sz="3600" b="1" dirty="0">
                <a:solidFill>
                  <a:srgbClr val="002060"/>
                </a:solidFill>
                <a:uFill>
                  <a:solidFill>
                    <a:srgbClr val="434343"/>
                  </a:solidFill>
                </a:uFill>
                <a:cs typeface="Arial"/>
              </a:rPr>
              <a:t> </a:t>
            </a:r>
            <a:r>
              <a:rPr lang="en-US" sz="3600" b="1" spc="-5" dirty="0">
                <a:solidFill>
                  <a:srgbClr val="002060"/>
                </a:solidFill>
                <a:uFill>
                  <a:solidFill>
                    <a:srgbClr val="434343"/>
                  </a:solidFill>
                </a:uFill>
                <a:cs typeface="Arial"/>
              </a:rPr>
              <a:t>Regression</a:t>
            </a:r>
            <a:endParaRPr lang="en-US" sz="3600" b="1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3413B-999D-8748-ACA3-3BB465D9E832}"/>
              </a:ext>
            </a:extLst>
          </p:cNvPr>
          <p:cNvSpPr txBox="1"/>
          <p:nvPr/>
        </p:nvSpPr>
        <p:spPr>
          <a:xfrm>
            <a:off x="822960" y="1577340"/>
            <a:ext cx="1107376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Logistic Regression</a:t>
            </a:r>
            <a:r>
              <a:rPr lang="en-US" sz="2000" b="1" dirty="0"/>
              <a:t> is an example of a classification algorithm which is used to find a relationship between features and probability of a particular outcome. The term “Logistic” is taken from the Logit function that is used in this method of classification.</a:t>
            </a:r>
          </a:p>
          <a:p>
            <a:endParaRPr lang="en-US" sz="2000" b="1" dirty="0"/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2000" b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en-US" sz="2000" b="1" spc="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Regression,</a:t>
            </a:r>
            <a:r>
              <a:rPr lang="en-US" sz="2000" b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2000" b="1" spc="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dependent</a:t>
            </a:r>
            <a:r>
              <a:rPr lang="en-US" sz="2000" b="1" spc="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  <a:r>
              <a:rPr lang="en-US" sz="2000" b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2000" b="1" spc="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binary</a:t>
            </a:r>
            <a:r>
              <a:rPr lang="en-US" sz="2000" b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rather</a:t>
            </a:r>
            <a:r>
              <a:rPr lang="en-US" sz="2000" b="1" spc="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en-US" sz="2000" b="1" spc="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continuous </a:t>
            </a:r>
            <a:r>
              <a:rPr lang="en-US" sz="2000" b="1" spc="-4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000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n-US" sz="2000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en-US" sz="2000" b="1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en-US" sz="2000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en-US" sz="2000" b="1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applied</a:t>
            </a:r>
            <a:r>
              <a:rPr lang="en-US" sz="2000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2000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ordered</a:t>
            </a:r>
            <a:r>
              <a:rPr lang="en-US" sz="2000" b="1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categories</a:t>
            </a:r>
            <a:r>
              <a:rPr lang="en-US" sz="2000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(ordinal</a:t>
            </a:r>
            <a:r>
              <a:rPr lang="en-US" sz="2000" b="1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20" dirty="0">
                <a:latin typeface="Arial" panose="020B0604020202020204" pitchFamily="34" charset="0"/>
                <a:cs typeface="Arial" panose="020B0604020202020204" pitchFamily="34" charset="0"/>
              </a:rPr>
              <a:t>data).</a:t>
            </a:r>
          </a:p>
          <a:p>
            <a:endParaRPr lang="en-US" sz="2000" b="1" spc="-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2000" b="1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en-US" sz="2000" b="1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analysis,</a:t>
            </a:r>
            <a:r>
              <a:rPr lang="en-US" sz="2000" b="1" spc="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en-US" sz="2000" b="1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en-US" sz="2000" b="1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sz="2000" b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logit</a:t>
            </a:r>
            <a:r>
              <a:rPr lang="en-US" sz="2000" b="1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en-US" sz="2000" b="1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2000" b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estimating</a:t>
            </a:r>
            <a:r>
              <a:rPr lang="en-US" sz="2000" b="1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b="1" spc="-4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parameters of</a:t>
            </a:r>
            <a:r>
              <a:rPr lang="en-US" sz="2000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b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en-US" sz="2000" b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/>
          </a:p>
        </p:txBody>
      </p:sp>
      <p:sp>
        <p:nvSpPr>
          <p:cNvPr id="4" name="Parallelogram 15">
            <a:extLst>
              <a:ext uri="{FF2B5EF4-FFF2-40B4-BE49-F238E27FC236}">
                <a16:creationId xmlns:a16="http://schemas.microsoft.com/office/drawing/2014/main" id="{F63DEB40-091B-9E46-83FE-5C94157B4C92}"/>
              </a:ext>
            </a:extLst>
          </p:cNvPr>
          <p:cNvSpPr/>
          <p:nvPr/>
        </p:nvSpPr>
        <p:spPr>
          <a:xfrm rot="16200000">
            <a:off x="10960026" y="314820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21607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1C9B48-164D-1F4C-9DBF-7C9ED71FD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C00000"/>
                </a:solidFill>
              </a:rPr>
              <a:t>Logistic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AF4DC-1D92-8745-B348-5D989F3EA7BD}"/>
              </a:ext>
            </a:extLst>
          </p:cNvPr>
          <p:cNvSpPr txBox="1"/>
          <p:nvPr/>
        </p:nvSpPr>
        <p:spPr>
          <a:xfrm>
            <a:off x="640080" y="1063756"/>
            <a:ext cx="98838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name ‘Logistic Regression’, comes from it’s underlying technique which is quite the</a:t>
            </a:r>
          </a:p>
          <a:p>
            <a:r>
              <a:rPr lang="en-US" b="1" dirty="0"/>
              <a:t>same as Linear Regression.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24AAB-E19E-4345-B2D3-57DFE04F0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1" y="1792926"/>
            <a:ext cx="6195060" cy="7841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02EF0D-2CBB-FD41-9115-27765300DDAC}"/>
              </a:ext>
            </a:extLst>
          </p:cNvPr>
          <p:cNvSpPr txBox="1"/>
          <p:nvPr/>
        </p:nvSpPr>
        <p:spPr>
          <a:xfrm>
            <a:off x="640080" y="2619000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Here, </a:t>
            </a:r>
            <a:r>
              <a:rPr lang="en-US" b="1" i="1" dirty="0"/>
              <a:t>y</a:t>
            </a:r>
            <a:r>
              <a:rPr lang="en-US" dirty="0"/>
              <a:t> is dependent variable and </a:t>
            </a:r>
            <a:r>
              <a:rPr lang="en-US" b="1" i="1" dirty="0"/>
              <a:t>X1</a:t>
            </a:r>
            <a:r>
              <a:rPr lang="en-US" i="1" dirty="0"/>
              <a:t>, </a:t>
            </a:r>
            <a:r>
              <a:rPr lang="en-US" b="1" i="1" dirty="0"/>
              <a:t>X2</a:t>
            </a:r>
            <a:r>
              <a:rPr lang="en-US" i="1" dirty="0"/>
              <a:t> </a:t>
            </a:r>
            <a:r>
              <a:rPr lang="en-US" dirty="0"/>
              <a:t>… and</a:t>
            </a:r>
            <a:r>
              <a:rPr lang="en-US" i="1" dirty="0"/>
              <a:t> </a:t>
            </a:r>
            <a:r>
              <a:rPr lang="en-US" b="1" i="1" dirty="0" err="1"/>
              <a:t>Xn</a:t>
            </a:r>
            <a:r>
              <a:rPr lang="en-US" dirty="0"/>
              <a:t> are explanatory variables.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523A1-321D-2548-B01C-9F955C86CC7B}"/>
              </a:ext>
            </a:extLst>
          </p:cNvPr>
          <p:cNvSpPr txBox="1"/>
          <p:nvPr/>
        </p:nvSpPr>
        <p:spPr>
          <a:xfrm>
            <a:off x="640080" y="3143192"/>
            <a:ext cx="500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The sigmoid function can be written as: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70D2A1-B679-444A-AEAA-1411BFE8A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47" y="3543302"/>
            <a:ext cx="3216754" cy="731518"/>
          </a:xfrm>
          <a:prstGeom prst="rect">
            <a:avLst/>
          </a:prstGeom>
        </p:spPr>
      </p:pic>
      <p:pic>
        <p:nvPicPr>
          <p:cNvPr id="8" name="object 14">
            <a:extLst>
              <a:ext uri="{FF2B5EF4-FFF2-40B4-BE49-F238E27FC236}">
                <a16:creationId xmlns:a16="http://schemas.microsoft.com/office/drawing/2014/main" id="{307D3958-DF58-9A4D-8D9A-6B703082F94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10127" y="3909061"/>
            <a:ext cx="3681075" cy="263235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01460E4-129C-D948-B19D-15337148ACDB}"/>
              </a:ext>
            </a:extLst>
          </p:cNvPr>
          <p:cNvSpPr/>
          <p:nvPr/>
        </p:nvSpPr>
        <p:spPr>
          <a:xfrm>
            <a:off x="8641081" y="2416134"/>
            <a:ext cx="3550919" cy="1286488"/>
          </a:xfrm>
          <a:prstGeom prst="wedgeRoundRectCallout">
            <a:avLst>
              <a:gd name="adj1" fmla="val -36284"/>
              <a:gd name="adj2" fmla="val 767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Sigmoid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which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limits its </a:t>
            </a:r>
            <a:r>
              <a:rPr lang="en-US" b="1" spc="-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  <a:r>
              <a:rPr lang="en-US" b="1" spc="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b="1" spc="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probabilities</a:t>
            </a:r>
            <a:r>
              <a:rPr lang="en-US" b="1" spc="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between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0</a:t>
            </a:r>
            <a:r>
              <a:rPr lang="en-US" b="1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5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07C23-56CE-BE45-A6B9-7ED9A0B2D394}"/>
              </a:ext>
            </a:extLst>
          </p:cNvPr>
          <p:cNvSpPr txBox="1"/>
          <p:nvPr/>
        </p:nvSpPr>
        <p:spPr>
          <a:xfrm>
            <a:off x="323529" y="4274820"/>
            <a:ext cx="5497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equation of Logistic Regression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EEEC8A-1FF4-2B45-9FA2-7273BE96E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540" y="4887457"/>
            <a:ext cx="4332770" cy="666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FB9E18-79DE-1C45-8F3E-168883EE4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17" y="5551050"/>
            <a:ext cx="4275030" cy="1296692"/>
          </a:xfrm>
          <a:prstGeom prst="rect">
            <a:avLst/>
          </a:prstGeom>
        </p:spPr>
      </p:pic>
      <p:sp>
        <p:nvSpPr>
          <p:cNvPr id="13" name="Parallelogram 15">
            <a:extLst>
              <a:ext uri="{FF2B5EF4-FFF2-40B4-BE49-F238E27FC236}">
                <a16:creationId xmlns:a16="http://schemas.microsoft.com/office/drawing/2014/main" id="{D664C3D1-5798-784D-8788-E428BF6DDDDF}"/>
              </a:ext>
            </a:extLst>
          </p:cNvPr>
          <p:cNvSpPr/>
          <p:nvPr/>
        </p:nvSpPr>
        <p:spPr>
          <a:xfrm rot="16200000">
            <a:off x="10960026" y="314820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38476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ED95B9-5AA1-0544-BAFD-7068A9903A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C00000"/>
                </a:solidFill>
              </a:rPr>
              <a:t>Logistic Regression Advantages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571B347-896C-814E-A2EA-D45B4B7E113F}"/>
              </a:ext>
            </a:extLst>
          </p:cNvPr>
          <p:cNvSpPr txBox="1"/>
          <p:nvPr/>
        </p:nvSpPr>
        <p:spPr>
          <a:xfrm>
            <a:off x="1106805" y="1063756"/>
            <a:ext cx="10424162" cy="1930657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endParaRPr sz="1800" dirty="0">
              <a:latin typeface="Microsoft Sans Serif"/>
              <a:cs typeface="Microsoft Sans Serif"/>
            </a:endParaRPr>
          </a:p>
          <a:p>
            <a:pPr marL="444500" indent="-323215">
              <a:lnSpc>
                <a:spcPct val="100000"/>
              </a:lnSpc>
              <a:spcBef>
                <a:spcPts val="320"/>
              </a:spcBef>
              <a:buSzPct val="83333"/>
              <a:buChar char="●"/>
              <a:tabLst>
                <a:tab pos="444500" algn="l"/>
                <a:tab pos="445134" algn="l"/>
              </a:tabLst>
            </a:pPr>
            <a:r>
              <a:rPr sz="2400" b="1" spc="-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sz="2400" b="1" spc="1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1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sz="2400" b="1" spc="1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400" b="1" spc="2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that</a:t>
            </a:r>
            <a:r>
              <a:rPr sz="2400" b="1" spc="1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1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gives</a:t>
            </a:r>
            <a:r>
              <a:rPr sz="2400" b="1" spc="2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1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probabilities.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4500" indent="-323215">
              <a:lnSpc>
                <a:spcPct val="100000"/>
              </a:lnSpc>
              <a:spcBef>
                <a:spcPts val="345"/>
              </a:spcBef>
              <a:buSzPct val="83333"/>
              <a:buChar char="●"/>
              <a:tabLst>
                <a:tab pos="444500" algn="l"/>
                <a:tab pos="445134" algn="l"/>
              </a:tabLst>
            </a:pPr>
            <a:r>
              <a:rPr sz="2400" b="1" spc="-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sz="2400" b="1" spc="2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sz="2400" b="1" spc="2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sz="2400" b="1" spc="2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1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easily</a:t>
            </a:r>
            <a:r>
              <a:rPr sz="2400" b="1" spc="1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1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scaled</a:t>
            </a:r>
            <a:r>
              <a:rPr sz="2400" b="1" spc="2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2400" b="1" spc="2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1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</a:t>
            </a:r>
            <a:r>
              <a:rPr sz="2400" b="1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1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classes.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4500" indent="-323215">
              <a:lnSpc>
                <a:spcPct val="100000"/>
              </a:lnSpc>
              <a:spcBef>
                <a:spcPts val="320"/>
              </a:spcBef>
              <a:buSzPct val="83333"/>
              <a:buChar char="●"/>
              <a:tabLst>
                <a:tab pos="444500" algn="l"/>
                <a:tab pos="445134" algn="l"/>
              </a:tabLst>
            </a:pPr>
            <a:r>
              <a:rPr sz="2400" b="1" spc="-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sz="2400" b="1" spc="2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1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sz="2400" b="1" spc="2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sz="2400" b="1" spc="2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1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</a:t>
            </a:r>
            <a:r>
              <a:rPr sz="2400" b="1" spc="2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2400" b="1" spc="2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1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sz="2400" b="1" spc="2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400" b="1" spc="2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sz="2400" b="1" spc="1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</a:t>
            </a:r>
            <a:r>
              <a:rPr sz="2400" b="1" spc="-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sz="2400" b="1" spc="2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1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classifying</a:t>
            </a:r>
            <a:r>
              <a:rPr sz="2400" b="1" spc="4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1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unknown</a:t>
            </a:r>
            <a:r>
              <a:rPr sz="2400" b="1" spc="3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records.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85858"/>
              </a:buClr>
              <a:buFont typeface="Microsoft Sans Serif"/>
              <a:buChar char="●"/>
            </a:pPr>
            <a:endParaRPr sz="2450" dirty="0">
              <a:latin typeface="Microsoft Sans Serif"/>
              <a:cs typeface="Microsoft Sans Serif"/>
            </a:endParaRPr>
          </a:p>
        </p:txBody>
      </p:sp>
      <p:sp>
        <p:nvSpPr>
          <p:cNvPr id="4" name="Parallelogram 15">
            <a:extLst>
              <a:ext uri="{FF2B5EF4-FFF2-40B4-BE49-F238E27FC236}">
                <a16:creationId xmlns:a16="http://schemas.microsoft.com/office/drawing/2014/main" id="{38ADA1F7-C3E8-8A4F-BB6A-058A5B4059FD}"/>
              </a:ext>
            </a:extLst>
          </p:cNvPr>
          <p:cNvSpPr/>
          <p:nvPr/>
        </p:nvSpPr>
        <p:spPr>
          <a:xfrm rot="16200000">
            <a:off x="10907514" y="314820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2619B4-1F20-7C47-8C51-64B255F5B7FF}"/>
              </a:ext>
            </a:extLst>
          </p:cNvPr>
          <p:cNvSpPr txBox="1"/>
          <p:nvPr/>
        </p:nvSpPr>
        <p:spPr>
          <a:xfrm>
            <a:off x="741046" y="2994413"/>
            <a:ext cx="4600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Metrics: Confusion Matrix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05A81-5627-0743-9035-A93E2301F3CD}"/>
              </a:ext>
            </a:extLst>
          </p:cNvPr>
          <p:cNvSpPr/>
          <p:nvPr/>
        </p:nvSpPr>
        <p:spPr>
          <a:xfrm>
            <a:off x="741045" y="3585599"/>
            <a:ext cx="101417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Well, </a:t>
            </a:r>
            <a:r>
              <a:rPr lang="en-US" b="1" spc="-1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</a:t>
            </a:r>
            <a:r>
              <a:rPr lang="en-US" b="1" spc="-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b="1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measurement </a:t>
            </a:r>
            <a:r>
              <a:rPr lang="en-US" b="1" spc="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b="1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  <a:r>
              <a:rPr lang="en-US" b="1" spc="-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classification problem </a:t>
            </a:r>
            <a:r>
              <a:rPr lang="en-US" b="1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b="1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</a:t>
            </a:r>
            <a:r>
              <a:rPr lang="en-US" b="1" spc="-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</a:t>
            </a:r>
            <a:r>
              <a:rPr lang="en-US" b="1" spc="-2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</a:t>
            </a:r>
            <a:r>
              <a:rPr lang="en-US" b="1" spc="-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b="1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b="1" spc="-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classes. </a:t>
            </a:r>
            <a:r>
              <a:rPr lang="en-US" b="1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b="1" spc="-10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b="1" spc="-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table </a:t>
            </a:r>
            <a:r>
              <a:rPr lang="en-US" b="1" spc="-1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b="1" spc="-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b="1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</a:t>
            </a:r>
            <a:r>
              <a:rPr lang="en-US" b="1" spc="-5" dirty="0">
                <a:solidFill>
                  <a:srgbClr val="58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combinations of predicted and actual values.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BDADD50F-C202-CF4D-82E7-2EFCC736389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2106" y="4349835"/>
            <a:ext cx="3496780" cy="2332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52784D-C749-5F4C-8DFB-657A782AA5CA}"/>
              </a:ext>
            </a:extLst>
          </p:cNvPr>
          <p:cNvSpPr txBox="1"/>
          <p:nvPr/>
        </p:nvSpPr>
        <p:spPr>
          <a:xfrm>
            <a:off x="8046720" y="4777592"/>
            <a:ext cx="24917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TP: True Positive</a:t>
            </a:r>
          </a:p>
          <a:p>
            <a:r>
              <a:rPr lang="en-US" dirty="0"/>
              <a:t>TN: True Negative</a:t>
            </a:r>
          </a:p>
          <a:p>
            <a:r>
              <a:rPr lang="en-US" dirty="0"/>
              <a:t>FP: False Positive</a:t>
            </a:r>
          </a:p>
          <a:p>
            <a:r>
              <a:rPr lang="en-US" dirty="0"/>
              <a:t>FN: False Negative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039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E132EDDB-56F4-4244-9C3E-8ECF7B177A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803" y="315437"/>
            <a:ext cx="11573197" cy="724247"/>
          </a:xfrm>
        </p:spPr>
        <p:txBody>
          <a:bodyPr/>
          <a:lstStyle/>
          <a:p>
            <a:r>
              <a:rPr lang="en-US" sz="3600" b="1" dirty="0">
                <a:solidFill>
                  <a:srgbClr val="C00000"/>
                </a:solidFill>
              </a:rPr>
              <a:t>Logistic Regression Advantages</a:t>
            </a:r>
          </a:p>
        </p:txBody>
      </p:sp>
      <p:sp>
        <p:nvSpPr>
          <p:cNvPr id="4" name="Parallelogram 15">
            <a:extLst>
              <a:ext uri="{FF2B5EF4-FFF2-40B4-BE49-F238E27FC236}">
                <a16:creationId xmlns:a16="http://schemas.microsoft.com/office/drawing/2014/main" id="{54C449B9-43C4-EB44-891B-2C3EEC801636}"/>
              </a:ext>
            </a:extLst>
          </p:cNvPr>
          <p:cNvSpPr/>
          <p:nvPr/>
        </p:nvSpPr>
        <p:spPr>
          <a:xfrm rot="16200000">
            <a:off x="10988383" y="440303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72C34B-1F51-9B46-A70B-A91854CE914F}"/>
              </a:ext>
            </a:extLst>
          </p:cNvPr>
          <p:cNvSpPr/>
          <p:nvPr/>
        </p:nvSpPr>
        <p:spPr>
          <a:xfrm>
            <a:off x="553943" y="1691219"/>
            <a:ext cx="3654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-5" dirty="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cs typeface="Arial"/>
              </a:rPr>
              <a:t>Confusion Matrix</a:t>
            </a:r>
            <a:r>
              <a:rPr lang="en-US" sz="2400" b="1" spc="-15" dirty="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cs typeface="Arial"/>
              </a:rPr>
              <a:t> </a:t>
            </a:r>
            <a:r>
              <a:rPr lang="en-US" sz="2400" b="1" spc="-5" dirty="0" err="1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cs typeface="Arial"/>
              </a:rPr>
              <a:t>Contd</a:t>
            </a:r>
            <a:endParaRPr lang="en-US" sz="2400" b="1" dirty="0"/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8F640A14-7A23-0346-98D4-0E35B5AB3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800903"/>
              </p:ext>
            </p:extLst>
          </p:nvPr>
        </p:nvGraphicFramePr>
        <p:xfrm>
          <a:off x="553943" y="2574607"/>
          <a:ext cx="3103658" cy="2691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5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5614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BEBEBE"/>
                      </a:solidFill>
                      <a:prstDash val="solid"/>
                    </a:lnL>
                    <a:lnR w="3175">
                      <a:solidFill>
                        <a:srgbClr val="BEBEBE"/>
                      </a:solidFill>
                      <a:prstDash val="solid"/>
                    </a:lnR>
                    <a:lnT w="3175">
                      <a:solidFill>
                        <a:srgbClr val="BEBEBE"/>
                      </a:solidFill>
                      <a:prstDash val="solid"/>
                    </a:lnT>
                    <a:lnB w="3175">
                      <a:solidFill>
                        <a:srgbClr val="BEBEB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100" b="1" spc="-15" dirty="0">
                          <a:latin typeface="Arial"/>
                          <a:cs typeface="Arial"/>
                        </a:rPr>
                        <a:t>Actual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3175">
                      <a:solidFill>
                        <a:srgbClr val="BEBEBE"/>
                      </a:solidFill>
                      <a:prstDash val="solid"/>
                    </a:lnL>
                    <a:lnR w="3175">
                      <a:solidFill>
                        <a:srgbClr val="BEBEBE"/>
                      </a:solidFill>
                      <a:prstDash val="solid"/>
                    </a:lnR>
                    <a:lnT w="3175">
                      <a:solidFill>
                        <a:srgbClr val="BEBEBE"/>
                      </a:solidFill>
                      <a:prstDash val="solid"/>
                    </a:lnT>
                    <a:lnB w="3175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03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BEBEBE"/>
                      </a:solidFill>
                      <a:prstDash val="solid"/>
                    </a:lnL>
                    <a:lnR w="3175">
                      <a:solidFill>
                        <a:srgbClr val="BEBEBE"/>
                      </a:solidFill>
                      <a:prstDash val="solid"/>
                    </a:lnR>
                    <a:lnT w="3175">
                      <a:solidFill>
                        <a:srgbClr val="BEBEBE"/>
                      </a:solidFill>
                      <a:prstDash val="solid"/>
                    </a:lnT>
                    <a:lnB w="3175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1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21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3975" marB="0">
                    <a:lnL w="3175">
                      <a:solidFill>
                        <a:srgbClr val="BEBEBE"/>
                      </a:solidFill>
                      <a:prstDash val="solid"/>
                    </a:lnL>
                    <a:lnR w="3175">
                      <a:solidFill>
                        <a:srgbClr val="BEBEBE"/>
                      </a:solidFill>
                      <a:prstDash val="solid"/>
                    </a:lnR>
                    <a:lnT w="3175">
                      <a:solidFill>
                        <a:srgbClr val="BEBEBE"/>
                      </a:solidFill>
                      <a:prstDash val="solid"/>
                    </a:lnT>
                    <a:lnB w="3175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10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21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3975" marB="0">
                    <a:lnL w="3175">
                      <a:solidFill>
                        <a:srgbClr val="BEBEBE"/>
                      </a:solidFill>
                      <a:prstDash val="solid"/>
                    </a:lnL>
                    <a:lnR w="3175">
                      <a:solidFill>
                        <a:srgbClr val="BEBEBE"/>
                      </a:solidFill>
                      <a:prstDash val="solid"/>
                    </a:lnR>
                    <a:lnT w="3175">
                      <a:solidFill>
                        <a:srgbClr val="BEBEBE"/>
                      </a:solidFill>
                      <a:prstDash val="solid"/>
                    </a:lnT>
                    <a:lnB w="3175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301">
                <a:tc rowSpan="2">
                  <a:txBody>
                    <a:bodyPr/>
                    <a:lstStyle/>
                    <a:p>
                      <a:pPr marL="274955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100" b="1" spc="-5" dirty="0">
                          <a:latin typeface="Arial"/>
                          <a:cs typeface="Arial"/>
                        </a:rPr>
                        <a:t>Predicted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114300" marB="0" vert="vert270">
                    <a:lnL w="3175">
                      <a:solidFill>
                        <a:srgbClr val="BEBEBE"/>
                      </a:solidFill>
                      <a:prstDash val="solid"/>
                    </a:lnL>
                    <a:lnR w="3175">
                      <a:solidFill>
                        <a:srgbClr val="BEBEBE"/>
                      </a:solidFill>
                      <a:prstDash val="solid"/>
                    </a:lnR>
                    <a:lnT w="3175">
                      <a:solidFill>
                        <a:srgbClr val="BEBEBE"/>
                      </a:solidFill>
                      <a:prstDash val="solid"/>
                    </a:lnT>
                    <a:lnB w="3175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1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21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4610" marB="0">
                    <a:lnL w="3175">
                      <a:solidFill>
                        <a:srgbClr val="BEBEBE"/>
                      </a:solidFill>
                      <a:prstDash val="solid"/>
                    </a:lnL>
                    <a:lnR w="3175">
                      <a:solidFill>
                        <a:srgbClr val="BEBEBE"/>
                      </a:solidFill>
                      <a:prstDash val="solid"/>
                    </a:lnR>
                    <a:lnT w="3175">
                      <a:solidFill>
                        <a:srgbClr val="BEBEBE"/>
                      </a:solidFill>
                      <a:prstDash val="solid"/>
                    </a:lnT>
                    <a:lnB w="3175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sz="2800" b="1" spc="5" dirty="0">
                          <a:latin typeface="Arial"/>
                          <a:cs typeface="Arial"/>
                        </a:rPr>
                        <a:t>TP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19710" marB="0">
                    <a:lnL w="3175">
                      <a:solidFill>
                        <a:srgbClr val="BEBEBE"/>
                      </a:solidFill>
                      <a:prstDash val="solid"/>
                    </a:lnL>
                    <a:lnR w="3175">
                      <a:solidFill>
                        <a:srgbClr val="BEBEBE"/>
                      </a:solidFill>
                      <a:prstDash val="solid"/>
                    </a:lnR>
                    <a:lnT w="3175">
                      <a:solidFill>
                        <a:srgbClr val="BEBEBE"/>
                      </a:solidFill>
                      <a:prstDash val="solid"/>
                    </a:lnT>
                    <a:lnB w="3175">
                      <a:solidFill>
                        <a:srgbClr val="BEBEBE"/>
                      </a:solidFill>
                      <a:prstDash val="solid"/>
                    </a:lnB>
                    <a:solidFill>
                      <a:srgbClr val="F5FF8D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sz="2800" b="1" spc="5" dirty="0">
                          <a:latin typeface="Arial"/>
                          <a:cs typeface="Arial"/>
                        </a:rPr>
                        <a:t>FP</a:t>
                      </a:r>
                      <a:endParaRPr sz="2800" dirty="0">
                        <a:latin typeface="Arial"/>
                        <a:cs typeface="Arial"/>
                      </a:endParaRPr>
                    </a:p>
                  </a:txBody>
                  <a:tcPr marL="0" marR="0" marT="219710" marB="0">
                    <a:lnL w="3175">
                      <a:solidFill>
                        <a:srgbClr val="BEBEBE"/>
                      </a:solidFill>
                      <a:prstDash val="solid"/>
                    </a:lnL>
                    <a:lnR w="3175">
                      <a:solidFill>
                        <a:srgbClr val="BEBEBE"/>
                      </a:solidFill>
                      <a:prstDash val="solid"/>
                    </a:lnR>
                    <a:lnT w="3175">
                      <a:solidFill>
                        <a:srgbClr val="BEBEBE"/>
                      </a:solidFill>
                      <a:prstDash val="solid"/>
                    </a:lnT>
                    <a:lnB w="3175">
                      <a:solidFill>
                        <a:srgbClr val="BEBEBE"/>
                      </a:solidFill>
                      <a:prstDash val="soli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30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14300" marB="0" vert="vert270">
                    <a:lnL w="3175">
                      <a:solidFill>
                        <a:srgbClr val="BEBEBE"/>
                      </a:solidFill>
                      <a:prstDash val="solid"/>
                    </a:lnL>
                    <a:lnR w="3175">
                      <a:solidFill>
                        <a:srgbClr val="BEBEBE"/>
                      </a:solidFill>
                      <a:prstDash val="solid"/>
                    </a:lnR>
                    <a:lnT w="3175">
                      <a:solidFill>
                        <a:srgbClr val="BEBEBE"/>
                      </a:solidFill>
                      <a:prstDash val="solid"/>
                    </a:lnT>
                    <a:lnB w="3175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10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21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4610" marB="0">
                    <a:lnL w="3175">
                      <a:solidFill>
                        <a:srgbClr val="BEBEBE"/>
                      </a:solidFill>
                      <a:prstDash val="solid"/>
                    </a:lnL>
                    <a:lnR w="3175">
                      <a:solidFill>
                        <a:srgbClr val="BEBEBE"/>
                      </a:solidFill>
                      <a:prstDash val="solid"/>
                    </a:lnR>
                    <a:lnT w="3175">
                      <a:solidFill>
                        <a:srgbClr val="BEBEBE"/>
                      </a:solidFill>
                      <a:prstDash val="solid"/>
                    </a:lnT>
                    <a:lnB w="3175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35"/>
                        </a:spcBef>
                      </a:pPr>
                      <a:r>
                        <a:rPr sz="2800" b="1" spc="5" dirty="0">
                          <a:latin typeface="Arial"/>
                          <a:cs typeface="Arial"/>
                        </a:rPr>
                        <a:t>FN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20345" marB="0">
                    <a:lnL w="3175">
                      <a:solidFill>
                        <a:srgbClr val="BEBEBE"/>
                      </a:solidFill>
                      <a:prstDash val="solid"/>
                    </a:lnL>
                    <a:lnR w="3175">
                      <a:solidFill>
                        <a:srgbClr val="BEBEBE"/>
                      </a:solidFill>
                      <a:prstDash val="solid"/>
                    </a:lnR>
                    <a:lnT w="3175">
                      <a:solidFill>
                        <a:srgbClr val="BEBEBE"/>
                      </a:solidFill>
                      <a:prstDash val="solid"/>
                    </a:lnT>
                    <a:lnB w="3175">
                      <a:solidFill>
                        <a:srgbClr val="BEBEBE"/>
                      </a:solidFill>
                      <a:prstDash val="soli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735"/>
                        </a:spcBef>
                      </a:pPr>
                      <a:r>
                        <a:rPr sz="2800" b="1" spc="5" dirty="0">
                          <a:latin typeface="Arial"/>
                          <a:cs typeface="Arial"/>
                        </a:rPr>
                        <a:t>TN</a:t>
                      </a:r>
                      <a:endParaRPr sz="2800" dirty="0">
                        <a:latin typeface="Arial"/>
                        <a:cs typeface="Arial"/>
                      </a:endParaRPr>
                    </a:p>
                  </a:txBody>
                  <a:tcPr marL="0" marR="0" marT="220345" marB="0">
                    <a:lnL w="3175">
                      <a:solidFill>
                        <a:srgbClr val="BEBEBE"/>
                      </a:solidFill>
                      <a:prstDash val="solid"/>
                    </a:lnL>
                    <a:lnR w="3175">
                      <a:solidFill>
                        <a:srgbClr val="BEBEBE"/>
                      </a:solidFill>
                      <a:prstDash val="solid"/>
                    </a:lnR>
                    <a:lnT w="3175">
                      <a:solidFill>
                        <a:srgbClr val="BEBEBE"/>
                      </a:solidFill>
                      <a:prstDash val="solid"/>
                    </a:lnT>
                    <a:lnB w="3175">
                      <a:solidFill>
                        <a:srgbClr val="BEBEBE"/>
                      </a:solidFill>
                      <a:prstDash val="solid"/>
                    </a:lnB>
                    <a:solidFill>
                      <a:srgbClr val="F5FF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id="{9BD625F4-FEC5-8A4C-A74B-405D00F6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401" y="2152884"/>
            <a:ext cx="4791710" cy="381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58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F68831-9AF7-8A40-9C45-1EDCB3C7CC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2060"/>
                </a:solidFill>
              </a:rPr>
              <a:t>Logistic Regression</a:t>
            </a:r>
          </a:p>
        </p:txBody>
      </p:sp>
      <p:sp>
        <p:nvSpPr>
          <p:cNvPr id="3" name="Parallelogram 15">
            <a:extLst>
              <a:ext uri="{FF2B5EF4-FFF2-40B4-BE49-F238E27FC236}">
                <a16:creationId xmlns:a16="http://schemas.microsoft.com/office/drawing/2014/main" id="{8A62C8CA-F473-D14D-ACCB-B726CE4A66AD}"/>
              </a:ext>
            </a:extLst>
          </p:cNvPr>
          <p:cNvSpPr/>
          <p:nvPr/>
        </p:nvSpPr>
        <p:spPr>
          <a:xfrm rot="16200000">
            <a:off x="10988383" y="440303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35F3F1-39FF-D84A-BA43-E9C7975D5099}"/>
              </a:ext>
            </a:extLst>
          </p:cNvPr>
          <p:cNvSpPr/>
          <p:nvPr/>
        </p:nvSpPr>
        <p:spPr>
          <a:xfrm>
            <a:off x="718863" y="1063756"/>
            <a:ext cx="16892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heavy" spc="-5" dirty="0">
                <a:solidFill>
                  <a:srgbClr val="002060"/>
                </a:solidFill>
                <a:uFill>
                  <a:solidFill>
                    <a:srgbClr val="434343"/>
                  </a:solidFill>
                </a:uFill>
                <a:cs typeface="Arial"/>
              </a:rPr>
              <a:t>F1</a:t>
            </a:r>
            <a:r>
              <a:rPr lang="en-US" sz="2800" b="1" u="heavy" spc="-70" dirty="0">
                <a:solidFill>
                  <a:srgbClr val="002060"/>
                </a:solidFill>
                <a:uFill>
                  <a:solidFill>
                    <a:srgbClr val="434343"/>
                  </a:solidFill>
                </a:uFill>
                <a:cs typeface="Arial"/>
              </a:rPr>
              <a:t> </a:t>
            </a:r>
            <a:r>
              <a:rPr lang="en-US" sz="2800" b="1" u="heavy" spc="-5" dirty="0">
                <a:solidFill>
                  <a:srgbClr val="002060"/>
                </a:solidFill>
                <a:uFill>
                  <a:solidFill>
                    <a:srgbClr val="434343"/>
                  </a:solidFill>
                </a:uFill>
                <a:cs typeface="Arial"/>
              </a:rPr>
              <a:t>Score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E7310-ED12-4D49-BAAB-2C7770A7AC74}"/>
              </a:ext>
            </a:extLst>
          </p:cNvPr>
          <p:cNvSpPr/>
          <p:nvPr/>
        </p:nvSpPr>
        <p:spPr>
          <a:xfrm>
            <a:off x="718863" y="2021316"/>
            <a:ext cx="10505398" cy="136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single</a:t>
            </a:r>
            <a:r>
              <a:rPr lang="en-US" b="1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r>
              <a:rPr lang="en-US" b="1" spc="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b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b="1" spc="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sufficient</a:t>
            </a:r>
            <a:r>
              <a:rPr lang="en-US" b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b="1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b="1" spc="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lang="en-US" b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b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en-US" b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models.</a:t>
            </a:r>
            <a:r>
              <a:rPr lang="en-US" b="1" spc="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35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b="1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en-US" b="1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seen</a:t>
            </a:r>
            <a:r>
              <a:rPr lang="en-US" b="1" spc="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US" b="1" spc="-40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5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b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en-US" b="1" spc="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b="1" spc="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en-US" b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lang="en-US" b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b="1" spc="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lang="en-US" b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together</a:t>
            </a:r>
            <a:r>
              <a:rPr lang="en-US" b="1" spc="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along</a:t>
            </a:r>
            <a:r>
              <a:rPr lang="en-US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b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en-US" b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b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evaluate</a:t>
            </a:r>
            <a:r>
              <a:rPr lang="en-US" b="1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n-US" b="1" spc="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Let</a:t>
            </a:r>
            <a:r>
              <a:rPr lang="en-US" b="1" spc="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r>
              <a:rPr lang="en-US" b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consider</a:t>
            </a:r>
            <a:r>
              <a:rPr lang="en-US" b="1" spc="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5" dirty="0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lang="en-US" b="1" spc="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r>
              <a:rPr lang="en-US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b="1" spc="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puts</a:t>
            </a:r>
            <a:r>
              <a:rPr lang="en-US" b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together</a:t>
            </a:r>
            <a:r>
              <a:rPr lang="en-US" b="1" spc="1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lang="en-US" b="1" spc="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lang="en-US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metrics.</a:t>
            </a:r>
            <a:r>
              <a:rPr lang="en-US" b="1" spc="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3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b="1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call</a:t>
            </a:r>
            <a:r>
              <a:rPr lang="en-US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F1</a:t>
            </a:r>
            <a:r>
              <a:rPr lang="en-US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  <a:r>
              <a:rPr lang="en-US" b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en-US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b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b="1" spc="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harmonic</a:t>
            </a:r>
            <a:r>
              <a:rPr lang="en-US" b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en-US" b="1" spc="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b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b="1" spc="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en-US" b="1" spc="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  <a:r>
              <a:rPr lang="en-US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42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b="1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lang="en-US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Recall.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5524167-79D8-474F-A45A-C44A96CF4334}"/>
              </a:ext>
            </a:extLst>
          </p:cNvPr>
          <p:cNvSpPr txBox="1"/>
          <p:nvPr/>
        </p:nvSpPr>
        <p:spPr>
          <a:xfrm>
            <a:off x="1563485" y="3816028"/>
            <a:ext cx="8663940" cy="13644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652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F1</a:t>
            </a:r>
            <a:r>
              <a:rPr sz="2400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  <a:r>
              <a:rPr sz="2400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sz="2400" b="1" spc="-5" dirty="0">
                <a:latin typeface="Arial" panose="020B0604020202020204" pitchFamily="34" charset="0"/>
                <a:cs typeface="Arial" panose="020B0604020202020204" pitchFamily="34" charset="0"/>
              </a:rPr>
              <a:t>2(precision*recall)/</a:t>
            </a:r>
            <a:r>
              <a:rPr lang="en-US" sz="2400" b="1" spc="-5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sz="2400" b="1" spc="-5" dirty="0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sz="2400" b="1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sz="2400" b="1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000" b="1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dirty="0">
                <a:latin typeface="Arial" panose="020B0604020202020204" pitchFamily="34" charset="0"/>
                <a:cs typeface="Arial" panose="020B0604020202020204" pitchFamily="34" charset="0"/>
              </a:rPr>
              <a:t>F1</a:t>
            </a:r>
            <a:r>
              <a:rPr sz="2000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  <a:r>
              <a:rPr sz="2000" b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sz="2000" b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sz="2000" b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sz="2000" b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sz="2000" b="1" spc="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2000" b="1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evaluate</a:t>
            </a:r>
            <a:r>
              <a:rPr sz="2000" b="1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000" b="1" spc="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  <a:endParaRPr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83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726F9E-63C3-444B-BDD6-76F1DCC43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7030A0"/>
                </a:solidFill>
              </a:rPr>
              <a:t>Logistic Regression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48A685-C972-5047-8F96-BC7588655EFA}"/>
              </a:ext>
            </a:extLst>
          </p:cNvPr>
          <p:cNvSpPr/>
          <p:nvPr/>
        </p:nvSpPr>
        <p:spPr>
          <a:xfrm>
            <a:off x="643712" y="1346954"/>
            <a:ext cx="18578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heavy" dirty="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cs typeface="Arial"/>
              </a:rPr>
              <a:t>ROC</a:t>
            </a:r>
            <a:r>
              <a:rPr lang="en-US" sz="2800" b="1" u="heavy" spc="-70" dirty="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cs typeface="Arial"/>
              </a:rPr>
              <a:t>-</a:t>
            </a:r>
            <a:r>
              <a:rPr lang="en-US" sz="2800" b="1" u="heavy" spc="-40" dirty="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cs typeface="Arial"/>
              </a:rPr>
              <a:t>AUC</a:t>
            </a:r>
            <a:endParaRPr lang="en-US" sz="2800" b="1" dirty="0"/>
          </a:p>
        </p:txBody>
      </p:sp>
      <p:sp>
        <p:nvSpPr>
          <p:cNvPr id="4" name="Parallelogram 15">
            <a:extLst>
              <a:ext uri="{FF2B5EF4-FFF2-40B4-BE49-F238E27FC236}">
                <a16:creationId xmlns:a16="http://schemas.microsoft.com/office/drawing/2014/main" id="{7092D827-737C-1C4D-A38F-3BD6D8278F22}"/>
              </a:ext>
            </a:extLst>
          </p:cNvPr>
          <p:cNvSpPr/>
          <p:nvPr/>
        </p:nvSpPr>
        <p:spPr>
          <a:xfrm rot="16200000">
            <a:off x="10988383" y="440303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8318B5E-E384-9C48-9781-C4132BF2F03B}"/>
              </a:ext>
            </a:extLst>
          </p:cNvPr>
          <p:cNvSpPr txBox="1"/>
          <p:nvPr/>
        </p:nvSpPr>
        <p:spPr>
          <a:xfrm>
            <a:off x="643712" y="2153372"/>
            <a:ext cx="10319982" cy="139525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35280" indent="-323215">
              <a:lnSpc>
                <a:spcPct val="100000"/>
              </a:lnSpc>
              <a:spcBef>
                <a:spcPts val="380"/>
              </a:spcBef>
              <a:buSzPct val="93750"/>
              <a:buChar char="●"/>
              <a:tabLst>
                <a:tab pos="335280" algn="l"/>
                <a:tab pos="335915" algn="l"/>
              </a:tabLst>
            </a:pP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Roc</a:t>
            </a:r>
            <a:r>
              <a:rPr sz="2000" b="1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sz="2000" b="1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b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dirty="0"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sz="2000" b="1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sz="2000" b="1" spc="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allows</a:t>
            </a:r>
            <a:r>
              <a:rPr sz="2000" b="1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r>
              <a:rPr sz="2000" b="1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2000" b="1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compare</a:t>
            </a:r>
            <a:r>
              <a:rPr sz="2000" b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models.</a:t>
            </a:r>
            <a:endParaRPr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35280" indent="-323215">
              <a:lnSpc>
                <a:spcPct val="100000"/>
              </a:lnSpc>
              <a:spcBef>
                <a:spcPts val="280"/>
              </a:spcBef>
              <a:buSzPct val="93750"/>
              <a:buChar char="●"/>
              <a:tabLst>
                <a:tab pos="335280" algn="l"/>
                <a:tab pos="335915" algn="l"/>
              </a:tabLst>
            </a:pPr>
            <a:r>
              <a:rPr sz="2000" b="1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sz="2000" b="1" spc="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sz="2000" b="1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plot</a:t>
            </a:r>
            <a:r>
              <a:rPr sz="2000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sz="2000" b="1" spc="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dirty="0">
                <a:latin typeface="Arial" panose="020B0604020202020204" pitchFamily="34" charset="0"/>
                <a:cs typeface="Arial" panose="020B0604020202020204" pitchFamily="34" charset="0"/>
              </a:rPr>
              <a:t>TPR(true</a:t>
            </a:r>
            <a:r>
              <a:rPr sz="2000" b="1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  <a:r>
              <a:rPr sz="2000" b="1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rates)</a:t>
            </a:r>
            <a:r>
              <a:rPr sz="2000" b="1" spc="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000" b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FPR(false</a:t>
            </a:r>
            <a:r>
              <a:rPr sz="2000" b="1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  <a:r>
              <a:rPr sz="2000" b="1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rat</a:t>
            </a:r>
            <a:r>
              <a:rPr lang="en-US"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35280" indent="-323215">
              <a:lnSpc>
                <a:spcPct val="100000"/>
              </a:lnSpc>
              <a:spcBef>
                <a:spcPts val="300"/>
              </a:spcBef>
              <a:buSzPct val="93750"/>
              <a:buChar char="●"/>
              <a:tabLst>
                <a:tab pos="335280" algn="l"/>
                <a:tab pos="335915" algn="l"/>
              </a:tabLst>
            </a:pPr>
            <a:r>
              <a:rPr sz="2000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sz="2000" b="1" spc="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5" dirty="0">
                <a:latin typeface="Arial" panose="020B0604020202020204" pitchFamily="34" charset="0"/>
                <a:cs typeface="Arial" panose="020B0604020202020204" pitchFamily="34" charset="0"/>
              </a:rPr>
              <a:t>under</a:t>
            </a:r>
            <a:r>
              <a:rPr sz="2000" b="1" spc="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000" b="1" spc="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dirty="0">
                <a:latin typeface="Arial" panose="020B0604020202020204" pitchFamily="34" charset="0"/>
                <a:cs typeface="Arial" panose="020B0604020202020204" pitchFamily="34" charset="0"/>
              </a:rPr>
              <a:t>ROC</a:t>
            </a:r>
            <a:r>
              <a:rPr sz="2000" b="1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dirty="0">
                <a:latin typeface="Arial" panose="020B0604020202020204" pitchFamily="34" charset="0"/>
                <a:cs typeface="Arial" panose="020B0604020202020204" pitchFamily="34" charset="0"/>
              </a:rPr>
              <a:t>curve</a:t>
            </a:r>
            <a:r>
              <a:rPr sz="2000" b="1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(AUC)</a:t>
            </a:r>
            <a:r>
              <a:rPr sz="2000" b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sz="2000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r>
              <a:rPr sz="2000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000" b="1" spc="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000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sz="2000" b="1" spc="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5" dirty="0"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sz="2000" b="1" spc="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sz="2000" b="1" spc="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15" dirty="0">
                <a:latin typeface="Arial" panose="020B0604020202020204" pitchFamily="34" charset="0"/>
                <a:cs typeface="Arial" panose="020B0604020202020204" pitchFamily="34" charset="0"/>
              </a:rPr>
              <a:t>is.</a:t>
            </a:r>
            <a:endParaRPr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35280" indent="-323215">
              <a:lnSpc>
                <a:spcPct val="100000"/>
              </a:lnSpc>
              <a:spcBef>
                <a:spcPts val="280"/>
              </a:spcBef>
              <a:buSzPct val="93750"/>
              <a:buChar char="●"/>
              <a:tabLst>
                <a:tab pos="335280" algn="l"/>
                <a:tab pos="335915" algn="l"/>
              </a:tabLst>
            </a:pPr>
            <a:r>
              <a:rPr sz="2000" b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000" b="1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sz="2000" b="1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sz="2000" b="1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AUC</a:t>
            </a:r>
            <a:r>
              <a:rPr sz="2000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lies</a:t>
            </a:r>
            <a:r>
              <a:rPr sz="2000" b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sz="2000" b="1" spc="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sz="2000" b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000" b="1" spc="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sz="2000" b="1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Larger</a:t>
            </a:r>
            <a:r>
              <a:rPr sz="2000" b="1" spc="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AUC</a:t>
            </a:r>
            <a:r>
              <a:rPr sz="2000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implies</a:t>
            </a:r>
            <a:r>
              <a:rPr sz="2000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sz="2000" b="1" spc="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0" dirty="0"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  <a:endParaRPr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AF3B45-B480-CE4C-863C-F683043B0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340" y="3548626"/>
            <a:ext cx="3253740" cy="29825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EB3BA0-8AFC-324C-96AB-A078BA644F7E}"/>
              </a:ext>
            </a:extLst>
          </p:cNvPr>
          <p:cNvSpPr txBox="1"/>
          <p:nvPr/>
        </p:nvSpPr>
        <p:spPr>
          <a:xfrm>
            <a:off x="2345705" y="6531221"/>
            <a:ext cx="345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courtesy: Photoshopped collection</a:t>
            </a:r>
          </a:p>
        </p:txBody>
      </p:sp>
    </p:spTree>
    <p:extLst>
      <p:ext uri="{BB962C8B-B14F-4D97-AF65-F5344CB8AC3E}">
        <p14:creationId xmlns:p14="http://schemas.microsoft.com/office/powerpoint/2010/main" val="625611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4812216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B50BDA-9DD3-47E4-8852-4E61CF2A00B0}"/>
              </a:ext>
            </a:extLst>
          </p:cNvPr>
          <p:cNvSpPr/>
          <p:nvPr/>
        </p:nvSpPr>
        <p:spPr>
          <a:xfrm>
            <a:off x="0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4F188E-C654-4B5C-ABF1-DB0BEABF2171}"/>
              </a:ext>
            </a:extLst>
          </p:cNvPr>
          <p:cNvSpPr/>
          <p:nvPr/>
        </p:nvSpPr>
        <p:spPr>
          <a:xfrm>
            <a:off x="8296859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aphic 226">
            <a:extLst>
              <a:ext uri="{FF2B5EF4-FFF2-40B4-BE49-F238E27FC236}">
                <a16:creationId xmlns:a16="http://schemas.microsoft.com/office/drawing/2014/main" id="{4BA8A3B1-C0FA-504B-9462-6238EF17ED58}"/>
              </a:ext>
            </a:extLst>
          </p:cNvPr>
          <p:cNvGrpSpPr/>
          <p:nvPr/>
        </p:nvGrpSpPr>
        <p:grpSpPr>
          <a:xfrm>
            <a:off x="10455862" y="4812215"/>
            <a:ext cx="1271318" cy="1212245"/>
            <a:chOff x="3190967" y="4976140"/>
            <a:chExt cx="1594302" cy="1881859"/>
          </a:xfrm>
          <a:solidFill>
            <a:schemeClr val="accent4"/>
          </a:solidFill>
        </p:grpSpPr>
        <p:sp>
          <p:nvSpPr>
            <p:cNvPr id="9" name="Freeform: Shape 186">
              <a:extLst>
                <a:ext uri="{FF2B5EF4-FFF2-40B4-BE49-F238E27FC236}">
                  <a16:creationId xmlns:a16="http://schemas.microsoft.com/office/drawing/2014/main" id="{3E9EB804-9E3E-DA49-BB7D-4E5FD8C60DA4}"/>
                </a:ext>
              </a:extLst>
            </p:cNvPr>
            <p:cNvSpPr/>
            <p:nvPr/>
          </p:nvSpPr>
          <p:spPr>
            <a:xfrm>
              <a:off x="3412046" y="5909633"/>
              <a:ext cx="1154075" cy="444412"/>
            </a:xfrm>
            <a:custGeom>
              <a:avLst/>
              <a:gdLst>
                <a:gd name="connsiteX0" fmla="*/ 582806 w 1154075"/>
                <a:gd name="connsiteY0" fmla="*/ 444413 h 444412"/>
                <a:gd name="connsiteX1" fmla="*/ 321275 w 1154075"/>
                <a:gd name="connsiteY1" fmla="*/ 437861 h 444412"/>
                <a:gd name="connsiteX2" fmla="*/ 135091 w 1154075"/>
                <a:gd name="connsiteY2" fmla="*/ 427669 h 444412"/>
                <a:gd name="connsiteX3" fmla="*/ 24618 w 1154075"/>
                <a:gd name="connsiteY3" fmla="*/ 418933 h 444412"/>
                <a:gd name="connsiteX4" fmla="*/ 48 w 1154075"/>
                <a:gd name="connsiteY4" fmla="*/ 391816 h 444412"/>
                <a:gd name="connsiteX5" fmla="*/ 15336 w 1154075"/>
                <a:gd name="connsiteY5" fmla="*/ 305003 h 444412"/>
                <a:gd name="connsiteX6" fmla="*/ 131633 w 1154075"/>
                <a:gd name="connsiteY6" fmla="*/ 106625 h 444412"/>
                <a:gd name="connsiteX7" fmla="*/ 266129 w 1154075"/>
                <a:gd name="connsiteY7" fmla="*/ 13260 h 444412"/>
                <a:gd name="connsiteX8" fmla="*/ 331649 w 1154075"/>
                <a:gd name="connsiteY8" fmla="*/ 3068 h 444412"/>
                <a:gd name="connsiteX9" fmla="*/ 374782 w 1154075"/>
                <a:gd name="connsiteY9" fmla="*/ 33098 h 444412"/>
                <a:gd name="connsiteX10" fmla="*/ 546224 w 1154075"/>
                <a:gd name="connsiteY10" fmla="*/ 364334 h 444412"/>
                <a:gd name="connsiteX11" fmla="*/ 573524 w 1154075"/>
                <a:gd name="connsiteY11" fmla="*/ 391998 h 444412"/>
                <a:gd name="connsiteX12" fmla="*/ 596092 w 1154075"/>
                <a:gd name="connsiteY12" fmla="*/ 384172 h 444412"/>
                <a:gd name="connsiteX13" fmla="*/ 773540 w 1154075"/>
                <a:gd name="connsiteY13" fmla="*/ 43835 h 444412"/>
                <a:gd name="connsiteX14" fmla="*/ 801385 w 1154075"/>
                <a:gd name="connsiteY14" fmla="*/ 9438 h 444412"/>
                <a:gd name="connsiteX15" fmla="*/ 852345 w 1154075"/>
                <a:gd name="connsiteY15" fmla="*/ 1612 h 444412"/>
                <a:gd name="connsiteX16" fmla="*/ 914588 w 1154075"/>
                <a:gd name="connsiteY16" fmla="*/ 26182 h 444412"/>
                <a:gd name="connsiteX17" fmla="*/ 1136444 w 1154075"/>
                <a:gd name="connsiteY17" fmla="*/ 298451 h 444412"/>
                <a:gd name="connsiteX18" fmla="*/ 1153915 w 1154075"/>
                <a:gd name="connsiteY18" fmla="*/ 391270 h 444412"/>
                <a:gd name="connsiteX19" fmla="*/ 1130984 w 1154075"/>
                <a:gd name="connsiteY19" fmla="*/ 418751 h 444412"/>
                <a:gd name="connsiteX20" fmla="*/ 1064736 w 1154075"/>
                <a:gd name="connsiteY20" fmla="*/ 424393 h 444412"/>
                <a:gd name="connsiteX21" fmla="*/ 844701 w 1154075"/>
                <a:gd name="connsiteY21" fmla="*/ 437133 h 444412"/>
                <a:gd name="connsiteX22" fmla="*/ 582806 w 1154075"/>
                <a:gd name="connsiteY22" fmla="*/ 444413 h 44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54075" h="444412">
                  <a:moveTo>
                    <a:pt x="582806" y="444413"/>
                  </a:moveTo>
                  <a:cubicBezTo>
                    <a:pt x="491807" y="442229"/>
                    <a:pt x="406450" y="440955"/>
                    <a:pt x="321275" y="437861"/>
                  </a:cubicBezTo>
                  <a:cubicBezTo>
                    <a:pt x="259213" y="435677"/>
                    <a:pt x="197152" y="431491"/>
                    <a:pt x="135091" y="427669"/>
                  </a:cubicBezTo>
                  <a:cubicBezTo>
                    <a:pt x="98327" y="425303"/>
                    <a:pt x="61382" y="422027"/>
                    <a:pt x="24618" y="418933"/>
                  </a:cubicBezTo>
                  <a:cubicBezTo>
                    <a:pt x="6782" y="417477"/>
                    <a:pt x="-680" y="409651"/>
                    <a:pt x="48" y="391816"/>
                  </a:cubicBezTo>
                  <a:cubicBezTo>
                    <a:pt x="1140" y="362150"/>
                    <a:pt x="6964" y="333394"/>
                    <a:pt x="15336" y="305003"/>
                  </a:cubicBezTo>
                  <a:cubicBezTo>
                    <a:pt x="37358" y="229109"/>
                    <a:pt x="76305" y="162862"/>
                    <a:pt x="131633" y="106625"/>
                  </a:cubicBezTo>
                  <a:cubicBezTo>
                    <a:pt x="170580" y="67131"/>
                    <a:pt x="214806" y="34917"/>
                    <a:pt x="266129" y="13260"/>
                  </a:cubicBezTo>
                  <a:cubicBezTo>
                    <a:pt x="286877" y="4524"/>
                    <a:pt x="308899" y="-26"/>
                    <a:pt x="331649" y="3068"/>
                  </a:cubicBezTo>
                  <a:cubicBezTo>
                    <a:pt x="351122" y="5616"/>
                    <a:pt x="365500" y="15080"/>
                    <a:pt x="374782" y="33098"/>
                  </a:cubicBezTo>
                  <a:cubicBezTo>
                    <a:pt x="431748" y="143570"/>
                    <a:pt x="489077" y="253861"/>
                    <a:pt x="546224" y="364334"/>
                  </a:cubicBezTo>
                  <a:cubicBezTo>
                    <a:pt x="552412" y="376346"/>
                    <a:pt x="560966" y="386174"/>
                    <a:pt x="573524" y="391998"/>
                  </a:cubicBezTo>
                  <a:cubicBezTo>
                    <a:pt x="584262" y="396912"/>
                    <a:pt x="590814" y="394546"/>
                    <a:pt x="596092" y="384172"/>
                  </a:cubicBezTo>
                  <a:cubicBezTo>
                    <a:pt x="655241" y="270787"/>
                    <a:pt x="714390" y="157220"/>
                    <a:pt x="773540" y="43835"/>
                  </a:cubicBezTo>
                  <a:cubicBezTo>
                    <a:pt x="780456" y="30550"/>
                    <a:pt x="788463" y="17810"/>
                    <a:pt x="801385" y="9438"/>
                  </a:cubicBezTo>
                  <a:cubicBezTo>
                    <a:pt x="817219" y="-754"/>
                    <a:pt x="834509" y="-1482"/>
                    <a:pt x="852345" y="1612"/>
                  </a:cubicBezTo>
                  <a:cubicBezTo>
                    <a:pt x="874730" y="5616"/>
                    <a:pt x="894932" y="15262"/>
                    <a:pt x="914588" y="26182"/>
                  </a:cubicBezTo>
                  <a:cubicBezTo>
                    <a:pt x="1025061" y="86969"/>
                    <a:pt x="1098224" y="178696"/>
                    <a:pt x="1136444" y="298451"/>
                  </a:cubicBezTo>
                  <a:cubicBezTo>
                    <a:pt x="1146089" y="328662"/>
                    <a:pt x="1151549" y="359602"/>
                    <a:pt x="1153915" y="391270"/>
                  </a:cubicBezTo>
                  <a:cubicBezTo>
                    <a:pt x="1155189" y="408923"/>
                    <a:pt x="1149001" y="416749"/>
                    <a:pt x="1130984" y="418751"/>
                  </a:cubicBezTo>
                  <a:cubicBezTo>
                    <a:pt x="1108962" y="421117"/>
                    <a:pt x="1086758" y="422937"/>
                    <a:pt x="1064736" y="424393"/>
                  </a:cubicBezTo>
                  <a:cubicBezTo>
                    <a:pt x="991391" y="428943"/>
                    <a:pt x="918046" y="434221"/>
                    <a:pt x="844701" y="437133"/>
                  </a:cubicBezTo>
                  <a:cubicBezTo>
                    <a:pt x="755522" y="440591"/>
                    <a:pt x="666343" y="442229"/>
                    <a:pt x="582806" y="444413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187">
              <a:extLst>
                <a:ext uri="{FF2B5EF4-FFF2-40B4-BE49-F238E27FC236}">
                  <a16:creationId xmlns:a16="http://schemas.microsoft.com/office/drawing/2014/main" id="{7402E3C8-3BD2-6343-BB92-0B9E5FF31D64}"/>
                </a:ext>
              </a:extLst>
            </p:cNvPr>
            <p:cNvSpPr/>
            <p:nvPr/>
          </p:nvSpPr>
          <p:spPr>
            <a:xfrm>
              <a:off x="3190823" y="6353425"/>
              <a:ext cx="703986" cy="396758"/>
            </a:xfrm>
            <a:custGeom>
              <a:avLst/>
              <a:gdLst>
                <a:gd name="connsiteX0" fmla="*/ 680998 w 703986"/>
                <a:gd name="connsiteY0" fmla="*/ 303284 h 396758"/>
                <a:gd name="connsiteX1" fmla="*/ 679724 w 703986"/>
                <a:gd name="connsiteY1" fmla="*/ 328763 h 396758"/>
                <a:gd name="connsiteX2" fmla="*/ 632222 w 703986"/>
                <a:gd name="connsiteY2" fmla="*/ 367529 h 396758"/>
                <a:gd name="connsiteX3" fmla="*/ 576895 w 703986"/>
                <a:gd name="connsiteY3" fmla="*/ 371351 h 396758"/>
                <a:gd name="connsiteX4" fmla="*/ 417464 w 703986"/>
                <a:gd name="connsiteY4" fmla="*/ 373717 h 396758"/>
                <a:gd name="connsiteX5" fmla="*/ 214173 w 703986"/>
                <a:gd name="connsiteY5" fmla="*/ 393191 h 396758"/>
                <a:gd name="connsiteX6" fmla="*/ 127724 w 703986"/>
                <a:gd name="connsiteY6" fmla="*/ 394283 h 396758"/>
                <a:gd name="connsiteX7" fmla="*/ 17069 w 703986"/>
                <a:gd name="connsiteY7" fmla="*/ 305104 h 396758"/>
                <a:gd name="connsiteX8" fmla="*/ 143 w 703986"/>
                <a:gd name="connsiteY8" fmla="*/ 208463 h 396758"/>
                <a:gd name="connsiteX9" fmla="*/ 14339 w 703986"/>
                <a:gd name="connsiteY9" fmla="*/ 97444 h 396758"/>
                <a:gd name="connsiteX10" fmla="*/ 59293 w 703986"/>
                <a:gd name="connsiteY10" fmla="*/ 26647 h 396758"/>
                <a:gd name="connsiteX11" fmla="*/ 143922 w 703986"/>
                <a:gd name="connsiteY11" fmla="*/ 75 h 396758"/>
                <a:gd name="connsiteX12" fmla="*/ 238924 w 703986"/>
                <a:gd name="connsiteY12" fmla="*/ 5353 h 396758"/>
                <a:gd name="connsiteX13" fmla="*/ 380883 w 703986"/>
                <a:gd name="connsiteY13" fmla="*/ 15181 h 396758"/>
                <a:gd name="connsiteX14" fmla="*/ 618936 w 703986"/>
                <a:gd name="connsiteY14" fmla="*/ 31925 h 396758"/>
                <a:gd name="connsiteX15" fmla="*/ 638410 w 703986"/>
                <a:gd name="connsiteY15" fmla="*/ 33199 h 396758"/>
                <a:gd name="connsiteX16" fmla="*/ 672990 w 703986"/>
                <a:gd name="connsiteY16" fmla="*/ 57768 h 396758"/>
                <a:gd name="connsiteX17" fmla="*/ 693555 w 703986"/>
                <a:gd name="connsiteY17" fmla="*/ 121468 h 396758"/>
                <a:gd name="connsiteX18" fmla="*/ 703201 w 703986"/>
                <a:gd name="connsiteY18" fmla="*/ 231395 h 396758"/>
                <a:gd name="connsiteX19" fmla="*/ 703201 w 703986"/>
                <a:gd name="connsiteY19" fmla="*/ 233032 h 396758"/>
                <a:gd name="connsiteX20" fmla="*/ 668258 w 703986"/>
                <a:gd name="connsiteY20" fmla="*/ 269978 h 396758"/>
                <a:gd name="connsiteX21" fmla="*/ 539221 w 703986"/>
                <a:gd name="connsiteY21" fmla="*/ 282172 h 396758"/>
                <a:gd name="connsiteX22" fmla="*/ 348487 w 703986"/>
                <a:gd name="connsiteY22" fmla="*/ 300190 h 396758"/>
                <a:gd name="connsiteX23" fmla="*/ 183415 w 703986"/>
                <a:gd name="connsiteY23" fmla="*/ 315296 h 396758"/>
                <a:gd name="connsiteX24" fmla="*/ 127542 w 703986"/>
                <a:gd name="connsiteY24" fmla="*/ 308016 h 396758"/>
                <a:gd name="connsiteX25" fmla="*/ 82224 w 703986"/>
                <a:gd name="connsiteY25" fmla="*/ 244680 h 396758"/>
                <a:gd name="connsiteX26" fmla="*/ 84590 w 703986"/>
                <a:gd name="connsiteY26" fmla="*/ 182983 h 396758"/>
                <a:gd name="connsiteX27" fmla="*/ 92780 w 703986"/>
                <a:gd name="connsiteY27" fmla="*/ 140213 h 396758"/>
                <a:gd name="connsiteX28" fmla="*/ 93872 w 703986"/>
                <a:gd name="connsiteY28" fmla="*/ 136574 h 396758"/>
                <a:gd name="connsiteX29" fmla="*/ 114256 w 703986"/>
                <a:gd name="connsiteY29" fmla="*/ 139486 h 396758"/>
                <a:gd name="connsiteX30" fmla="*/ 116804 w 703986"/>
                <a:gd name="connsiteY30" fmla="*/ 144217 h 396758"/>
                <a:gd name="connsiteX31" fmla="*/ 126086 w 703986"/>
                <a:gd name="connsiteY31" fmla="*/ 186077 h 396758"/>
                <a:gd name="connsiteX32" fmla="*/ 136460 w 703986"/>
                <a:gd name="connsiteY32" fmla="*/ 204277 h 396758"/>
                <a:gd name="connsiteX33" fmla="*/ 193425 w 703986"/>
                <a:gd name="connsiteY33" fmla="*/ 207371 h 396758"/>
                <a:gd name="connsiteX34" fmla="*/ 216357 w 703986"/>
                <a:gd name="connsiteY34" fmla="*/ 152043 h 396758"/>
                <a:gd name="connsiteX35" fmla="*/ 192697 w 703986"/>
                <a:gd name="connsiteY35" fmla="*/ 83430 h 396758"/>
                <a:gd name="connsiteX36" fmla="*/ 90778 w 703986"/>
                <a:gd name="connsiteY36" fmla="*/ 75240 h 396758"/>
                <a:gd name="connsiteX37" fmla="*/ 52559 w 703986"/>
                <a:gd name="connsiteY37" fmla="*/ 137484 h 396758"/>
                <a:gd name="connsiteX38" fmla="*/ 49101 w 703986"/>
                <a:gd name="connsiteY38" fmla="*/ 258512 h 396758"/>
                <a:gd name="connsiteX39" fmla="*/ 127360 w 703986"/>
                <a:gd name="connsiteY39" fmla="*/ 344415 h 396758"/>
                <a:gd name="connsiteX40" fmla="*/ 183051 w 703986"/>
                <a:gd name="connsiteY40" fmla="*/ 347327 h 396758"/>
                <a:gd name="connsiteX41" fmla="*/ 266406 w 703986"/>
                <a:gd name="connsiteY41" fmla="*/ 339683 h 396758"/>
                <a:gd name="connsiteX42" fmla="*/ 431478 w 703986"/>
                <a:gd name="connsiteY42" fmla="*/ 324759 h 396758"/>
                <a:gd name="connsiteX43" fmla="*/ 625852 w 703986"/>
                <a:gd name="connsiteY43" fmla="*/ 307288 h 396758"/>
                <a:gd name="connsiteX44" fmla="*/ 670988 w 703986"/>
                <a:gd name="connsiteY44" fmla="*/ 303102 h 396758"/>
                <a:gd name="connsiteX45" fmla="*/ 680998 w 703986"/>
                <a:gd name="connsiteY45" fmla="*/ 303284 h 39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03986" h="396758">
                  <a:moveTo>
                    <a:pt x="680998" y="303284"/>
                  </a:moveTo>
                  <a:cubicBezTo>
                    <a:pt x="683910" y="312202"/>
                    <a:pt x="683000" y="320755"/>
                    <a:pt x="679724" y="328763"/>
                  </a:cubicBezTo>
                  <a:cubicBezTo>
                    <a:pt x="670988" y="350057"/>
                    <a:pt x="653880" y="361887"/>
                    <a:pt x="632222" y="367529"/>
                  </a:cubicBezTo>
                  <a:cubicBezTo>
                    <a:pt x="614022" y="372261"/>
                    <a:pt x="595459" y="371169"/>
                    <a:pt x="576895" y="371351"/>
                  </a:cubicBezTo>
                  <a:cubicBezTo>
                    <a:pt x="523751" y="371897"/>
                    <a:pt x="470608" y="371715"/>
                    <a:pt x="417464" y="373717"/>
                  </a:cubicBezTo>
                  <a:cubicBezTo>
                    <a:pt x="349397" y="376265"/>
                    <a:pt x="281694" y="384455"/>
                    <a:pt x="214173" y="393191"/>
                  </a:cubicBezTo>
                  <a:cubicBezTo>
                    <a:pt x="185417" y="396831"/>
                    <a:pt x="156661" y="398469"/>
                    <a:pt x="127724" y="394283"/>
                  </a:cubicBezTo>
                  <a:cubicBezTo>
                    <a:pt x="73124" y="386457"/>
                    <a:pt x="36907" y="356063"/>
                    <a:pt x="17069" y="305104"/>
                  </a:cubicBezTo>
                  <a:cubicBezTo>
                    <a:pt x="5057" y="273982"/>
                    <a:pt x="871" y="241404"/>
                    <a:pt x="143" y="208463"/>
                  </a:cubicBezTo>
                  <a:cubicBezTo>
                    <a:pt x="-767" y="170789"/>
                    <a:pt x="2509" y="133480"/>
                    <a:pt x="14339" y="97444"/>
                  </a:cubicBezTo>
                  <a:cubicBezTo>
                    <a:pt x="23257" y="70144"/>
                    <a:pt x="36725" y="45393"/>
                    <a:pt x="59293" y="26647"/>
                  </a:cubicBezTo>
                  <a:cubicBezTo>
                    <a:pt x="83862" y="6445"/>
                    <a:pt x="112982" y="-835"/>
                    <a:pt x="143922" y="75"/>
                  </a:cubicBezTo>
                  <a:cubicBezTo>
                    <a:pt x="175589" y="803"/>
                    <a:pt x="207257" y="3351"/>
                    <a:pt x="238924" y="5353"/>
                  </a:cubicBezTo>
                  <a:cubicBezTo>
                    <a:pt x="286244" y="8447"/>
                    <a:pt x="333563" y="11905"/>
                    <a:pt x="380883" y="15181"/>
                  </a:cubicBezTo>
                  <a:cubicBezTo>
                    <a:pt x="460234" y="20823"/>
                    <a:pt x="539585" y="26465"/>
                    <a:pt x="618936" y="31925"/>
                  </a:cubicBezTo>
                  <a:cubicBezTo>
                    <a:pt x="625488" y="32471"/>
                    <a:pt x="631858" y="33017"/>
                    <a:pt x="638410" y="33199"/>
                  </a:cubicBezTo>
                  <a:cubicBezTo>
                    <a:pt x="655336" y="33745"/>
                    <a:pt x="667348" y="41753"/>
                    <a:pt x="672990" y="57768"/>
                  </a:cubicBezTo>
                  <a:cubicBezTo>
                    <a:pt x="680270" y="78880"/>
                    <a:pt x="688095" y="99992"/>
                    <a:pt x="693555" y="121468"/>
                  </a:cubicBezTo>
                  <a:cubicBezTo>
                    <a:pt x="702655" y="157503"/>
                    <a:pt x="705567" y="194267"/>
                    <a:pt x="703201" y="231395"/>
                  </a:cubicBezTo>
                  <a:cubicBezTo>
                    <a:pt x="703201" y="231941"/>
                    <a:pt x="703201" y="232486"/>
                    <a:pt x="703201" y="233032"/>
                  </a:cubicBezTo>
                  <a:cubicBezTo>
                    <a:pt x="701927" y="257602"/>
                    <a:pt x="692645" y="267612"/>
                    <a:pt x="668258" y="269978"/>
                  </a:cubicBezTo>
                  <a:cubicBezTo>
                    <a:pt x="625306" y="274164"/>
                    <a:pt x="582173" y="278168"/>
                    <a:pt x="539221" y="282172"/>
                  </a:cubicBezTo>
                  <a:cubicBezTo>
                    <a:pt x="475704" y="288178"/>
                    <a:pt x="412005" y="294366"/>
                    <a:pt x="348487" y="300190"/>
                  </a:cubicBezTo>
                  <a:cubicBezTo>
                    <a:pt x="293524" y="305286"/>
                    <a:pt x="238378" y="310382"/>
                    <a:pt x="183415" y="315296"/>
                  </a:cubicBezTo>
                  <a:cubicBezTo>
                    <a:pt x="164487" y="316934"/>
                    <a:pt x="145378" y="315660"/>
                    <a:pt x="127542" y="308016"/>
                  </a:cubicBezTo>
                  <a:cubicBezTo>
                    <a:pt x="99696" y="296186"/>
                    <a:pt x="87138" y="273072"/>
                    <a:pt x="82224" y="244680"/>
                  </a:cubicBezTo>
                  <a:cubicBezTo>
                    <a:pt x="78584" y="223933"/>
                    <a:pt x="80950" y="203549"/>
                    <a:pt x="84590" y="182983"/>
                  </a:cubicBezTo>
                  <a:cubicBezTo>
                    <a:pt x="87138" y="168605"/>
                    <a:pt x="90050" y="154409"/>
                    <a:pt x="92780" y="140213"/>
                  </a:cubicBezTo>
                  <a:cubicBezTo>
                    <a:pt x="92962" y="139122"/>
                    <a:pt x="93508" y="138029"/>
                    <a:pt x="93872" y="136574"/>
                  </a:cubicBezTo>
                  <a:cubicBezTo>
                    <a:pt x="100788" y="137484"/>
                    <a:pt x="107522" y="138212"/>
                    <a:pt x="114256" y="139486"/>
                  </a:cubicBezTo>
                  <a:cubicBezTo>
                    <a:pt x="115348" y="139668"/>
                    <a:pt x="116440" y="142397"/>
                    <a:pt x="116804" y="144217"/>
                  </a:cubicBezTo>
                  <a:cubicBezTo>
                    <a:pt x="119898" y="158231"/>
                    <a:pt x="122082" y="172427"/>
                    <a:pt x="126086" y="186077"/>
                  </a:cubicBezTo>
                  <a:cubicBezTo>
                    <a:pt x="127906" y="192629"/>
                    <a:pt x="132092" y="198999"/>
                    <a:pt x="136460" y="204277"/>
                  </a:cubicBezTo>
                  <a:cubicBezTo>
                    <a:pt x="151747" y="223023"/>
                    <a:pt x="176135" y="224297"/>
                    <a:pt x="193425" y="207371"/>
                  </a:cubicBezTo>
                  <a:cubicBezTo>
                    <a:pt x="208895" y="192265"/>
                    <a:pt x="215993" y="173337"/>
                    <a:pt x="216357" y="152043"/>
                  </a:cubicBezTo>
                  <a:cubicBezTo>
                    <a:pt x="216721" y="126564"/>
                    <a:pt x="208895" y="103450"/>
                    <a:pt x="192697" y="83430"/>
                  </a:cubicBezTo>
                  <a:cubicBezTo>
                    <a:pt x="165943" y="50307"/>
                    <a:pt x="122628" y="46849"/>
                    <a:pt x="90778" y="75240"/>
                  </a:cubicBezTo>
                  <a:cubicBezTo>
                    <a:pt x="71850" y="92166"/>
                    <a:pt x="59839" y="113642"/>
                    <a:pt x="52559" y="137484"/>
                  </a:cubicBezTo>
                  <a:cubicBezTo>
                    <a:pt x="40365" y="177341"/>
                    <a:pt x="37271" y="218109"/>
                    <a:pt x="49101" y="258512"/>
                  </a:cubicBezTo>
                  <a:cubicBezTo>
                    <a:pt x="61113" y="299462"/>
                    <a:pt x="85682" y="330037"/>
                    <a:pt x="127360" y="344415"/>
                  </a:cubicBezTo>
                  <a:cubicBezTo>
                    <a:pt x="145560" y="350785"/>
                    <a:pt x="164305" y="348965"/>
                    <a:pt x="183051" y="347327"/>
                  </a:cubicBezTo>
                  <a:cubicBezTo>
                    <a:pt x="210897" y="344961"/>
                    <a:pt x="238743" y="342231"/>
                    <a:pt x="266406" y="339683"/>
                  </a:cubicBezTo>
                  <a:cubicBezTo>
                    <a:pt x="321370" y="334769"/>
                    <a:pt x="376515" y="329673"/>
                    <a:pt x="431478" y="324759"/>
                  </a:cubicBezTo>
                  <a:cubicBezTo>
                    <a:pt x="496270" y="318936"/>
                    <a:pt x="561061" y="313112"/>
                    <a:pt x="625852" y="307288"/>
                  </a:cubicBezTo>
                  <a:cubicBezTo>
                    <a:pt x="640958" y="306014"/>
                    <a:pt x="655882" y="304376"/>
                    <a:pt x="670988" y="303102"/>
                  </a:cubicBezTo>
                  <a:cubicBezTo>
                    <a:pt x="674446" y="303648"/>
                    <a:pt x="677540" y="303466"/>
                    <a:pt x="680998" y="303284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88">
              <a:extLst>
                <a:ext uri="{FF2B5EF4-FFF2-40B4-BE49-F238E27FC236}">
                  <a16:creationId xmlns:a16="http://schemas.microsoft.com/office/drawing/2014/main" id="{301E5204-D51A-F544-A227-5EC4C72DC9D1}"/>
                </a:ext>
              </a:extLst>
            </p:cNvPr>
            <p:cNvSpPr/>
            <p:nvPr/>
          </p:nvSpPr>
          <p:spPr>
            <a:xfrm>
              <a:off x="3362591" y="4975968"/>
              <a:ext cx="1254875" cy="280289"/>
            </a:xfrm>
            <a:custGeom>
              <a:avLst/>
              <a:gdLst>
                <a:gd name="connsiteX0" fmla="*/ 1254876 w 1254875"/>
                <a:gd name="connsiteY0" fmla="*/ 125751 h 280289"/>
                <a:gd name="connsiteX1" fmla="*/ 1202096 w 1254875"/>
                <a:gd name="connsiteY1" fmla="*/ 139582 h 280289"/>
                <a:gd name="connsiteX2" fmla="*/ 1042666 w 1254875"/>
                <a:gd name="connsiteY2" fmla="*/ 180714 h 280289"/>
                <a:gd name="connsiteX3" fmla="*/ 831003 w 1254875"/>
                <a:gd name="connsiteY3" fmla="*/ 235313 h 280289"/>
                <a:gd name="connsiteX4" fmla="*/ 691046 w 1254875"/>
                <a:gd name="connsiteY4" fmla="*/ 271531 h 280289"/>
                <a:gd name="connsiteX5" fmla="*/ 560736 w 1254875"/>
                <a:gd name="connsiteY5" fmla="*/ 271713 h 280289"/>
                <a:gd name="connsiteX6" fmla="*/ 236051 w 1254875"/>
                <a:gd name="connsiteY6" fmla="*/ 187266 h 280289"/>
                <a:gd name="connsiteX7" fmla="*/ 31850 w 1254875"/>
                <a:gd name="connsiteY7" fmla="*/ 134122 h 280289"/>
                <a:gd name="connsiteX8" fmla="*/ 12012 w 1254875"/>
                <a:gd name="connsiteY8" fmla="*/ 126842 h 280289"/>
                <a:gd name="connsiteX9" fmla="*/ 0 w 1254875"/>
                <a:gd name="connsiteY9" fmla="*/ 117743 h 280289"/>
                <a:gd name="connsiteX10" fmla="*/ 546 w 1254875"/>
                <a:gd name="connsiteY10" fmla="*/ 116105 h 280289"/>
                <a:gd name="connsiteX11" fmla="*/ 23842 w 1254875"/>
                <a:gd name="connsiteY11" fmla="*/ 111555 h 280289"/>
                <a:gd name="connsiteX12" fmla="*/ 331418 w 1254875"/>
                <a:gd name="connsiteY12" fmla="*/ 53315 h 280289"/>
                <a:gd name="connsiteX13" fmla="*/ 516692 w 1254875"/>
                <a:gd name="connsiteY13" fmla="*/ 17280 h 280289"/>
                <a:gd name="connsiteX14" fmla="*/ 596771 w 1254875"/>
                <a:gd name="connsiteY14" fmla="*/ 1992 h 280289"/>
                <a:gd name="connsiteX15" fmla="*/ 677214 w 1254875"/>
                <a:gd name="connsiteY15" fmla="*/ 6178 h 280289"/>
                <a:gd name="connsiteX16" fmla="*/ 893610 w 1254875"/>
                <a:gd name="connsiteY16" fmla="*/ 47491 h 280289"/>
                <a:gd name="connsiteX17" fmla="*/ 1198639 w 1254875"/>
                <a:gd name="connsiteY17" fmla="*/ 106641 h 280289"/>
                <a:gd name="connsiteX18" fmla="*/ 1234674 w 1254875"/>
                <a:gd name="connsiteY18" fmla="*/ 113739 h 280289"/>
                <a:gd name="connsiteX19" fmla="*/ 1254876 w 1254875"/>
                <a:gd name="connsiteY19" fmla="*/ 125751 h 28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4875" h="280289">
                  <a:moveTo>
                    <a:pt x="1254876" y="125751"/>
                  </a:moveTo>
                  <a:cubicBezTo>
                    <a:pt x="1236676" y="130482"/>
                    <a:pt x="1219386" y="135032"/>
                    <a:pt x="1202096" y="139582"/>
                  </a:cubicBezTo>
                  <a:cubicBezTo>
                    <a:pt x="1148953" y="153232"/>
                    <a:pt x="1095810" y="166882"/>
                    <a:pt x="1042666" y="180714"/>
                  </a:cubicBezTo>
                  <a:cubicBezTo>
                    <a:pt x="972051" y="198914"/>
                    <a:pt x="901618" y="217113"/>
                    <a:pt x="831003" y="235313"/>
                  </a:cubicBezTo>
                  <a:cubicBezTo>
                    <a:pt x="784411" y="247325"/>
                    <a:pt x="737638" y="258791"/>
                    <a:pt x="691046" y="271531"/>
                  </a:cubicBezTo>
                  <a:cubicBezTo>
                    <a:pt x="647549" y="283361"/>
                    <a:pt x="604233" y="282997"/>
                    <a:pt x="560736" y="271713"/>
                  </a:cubicBezTo>
                  <a:cubicBezTo>
                    <a:pt x="452629" y="243321"/>
                    <a:pt x="344158" y="215294"/>
                    <a:pt x="236051" y="187266"/>
                  </a:cubicBezTo>
                  <a:cubicBezTo>
                    <a:pt x="167984" y="169612"/>
                    <a:pt x="99917" y="151958"/>
                    <a:pt x="31850" y="134122"/>
                  </a:cubicBezTo>
                  <a:cubicBezTo>
                    <a:pt x="25116" y="132302"/>
                    <a:pt x="18200" y="129936"/>
                    <a:pt x="12012" y="126842"/>
                  </a:cubicBezTo>
                  <a:cubicBezTo>
                    <a:pt x="7644" y="124659"/>
                    <a:pt x="4004" y="120837"/>
                    <a:pt x="0" y="117743"/>
                  </a:cubicBezTo>
                  <a:cubicBezTo>
                    <a:pt x="182" y="117197"/>
                    <a:pt x="364" y="116651"/>
                    <a:pt x="546" y="116105"/>
                  </a:cubicBezTo>
                  <a:cubicBezTo>
                    <a:pt x="8372" y="114649"/>
                    <a:pt x="16016" y="113011"/>
                    <a:pt x="23842" y="111555"/>
                  </a:cubicBezTo>
                  <a:cubicBezTo>
                    <a:pt x="126307" y="92263"/>
                    <a:pt x="228771" y="72971"/>
                    <a:pt x="331418" y="53315"/>
                  </a:cubicBezTo>
                  <a:cubicBezTo>
                    <a:pt x="393298" y="41485"/>
                    <a:pt x="454995" y="29292"/>
                    <a:pt x="516692" y="17280"/>
                  </a:cubicBezTo>
                  <a:cubicBezTo>
                    <a:pt x="543264" y="12184"/>
                    <a:pt x="569836" y="6360"/>
                    <a:pt x="596771" y="1992"/>
                  </a:cubicBezTo>
                  <a:cubicBezTo>
                    <a:pt x="623707" y="-2376"/>
                    <a:pt x="650643" y="1082"/>
                    <a:pt x="677214" y="6178"/>
                  </a:cubicBezTo>
                  <a:cubicBezTo>
                    <a:pt x="749286" y="19828"/>
                    <a:pt x="821539" y="33660"/>
                    <a:pt x="893610" y="47491"/>
                  </a:cubicBezTo>
                  <a:cubicBezTo>
                    <a:pt x="995165" y="67147"/>
                    <a:pt x="1096902" y="86985"/>
                    <a:pt x="1198639" y="106641"/>
                  </a:cubicBezTo>
                  <a:cubicBezTo>
                    <a:pt x="1210650" y="109007"/>
                    <a:pt x="1222662" y="111191"/>
                    <a:pt x="1234674" y="113739"/>
                  </a:cubicBezTo>
                  <a:cubicBezTo>
                    <a:pt x="1242318" y="115559"/>
                    <a:pt x="1249598" y="118653"/>
                    <a:pt x="1254876" y="125751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89">
              <a:extLst>
                <a:ext uri="{FF2B5EF4-FFF2-40B4-BE49-F238E27FC236}">
                  <a16:creationId xmlns:a16="http://schemas.microsoft.com/office/drawing/2014/main" id="{0AA15FC5-8399-8D4B-AFFE-E128210747E9}"/>
                </a:ext>
              </a:extLst>
            </p:cNvPr>
            <p:cNvSpPr/>
            <p:nvPr/>
          </p:nvSpPr>
          <p:spPr>
            <a:xfrm>
              <a:off x="4143362" y="6353641"/>
              <a:ext cx="641285" cy="328370"/>
            </a:xfrm>
            <a:custGeom>
              <a:avLst/>
              <a:gdLst>
                <a:gd name="connsiteX0" fmla="*/ 0 w 641285"/>
                <a:gd name="connsiteY0" fmla="*/ 33347 h 328370"/>
                <a:gd name="connsiteX1" fmla="*/ 64791 w 641285"/>
                <a:gd name="connsiteY1" fmla="*/ 28979 h 328370"/>
                <a:gd name="connsiteX2" fmla="*/ 309215 w 641285"/>
                <a:gd name="connsiteY2" fmla="*/ 12235 h 328370"/>
                <a:gd name="connsiteX3" fmla="*/ 455723 w 641285"/>
                <a:gd name="connsiteY3" fmla="*/ 2407 h 328370"/>
                <a:gd name="connsiteX4" fmla="*/ 508502 w 641285"/>
                <a:gd name="connsiteY4" fmla="*/ 41 h 328370"/>
                <a:gd name="connsiteX5" fmla="*/ 618611 w 641285"/>
                <a:gd name="connsiteY5" fmla="*/ 74661 h 328370"/>
                <a:gd name="connsiteX6" fmla="*/ 640451 w 641285"/>
                <a:gd name="connsiteY6" fmla="*/ 175669 h 328370"/>
                <a:gd name="connsiteX7" fmla="*/ 628985 w 641285"/>
                <a:gd name="connsiteY7" fmla="*/ 299064 h 328370"/>
                <a:gd name="connsiteX8" fmla="*/ 624253 w 641285"/>
                <a:gd name="connsiteY8" fmla="*/ 312532 h 328370"/>
                <a:gd name="connsiteX9" fmla="*/ 599137 w 641285"/>
                <a:gd name="connsiteY9" fmla="*/ 328366 h 328370"/>
                <a:gd name="connsiteX10" fmla="*/ 562556 w 641285"/>
                <a:gd name="connsiteY10" fmla="*/ 326000 h 328370"/>
                <a:gd name="connsiteX11" fmla="*/ 457543 w 641285"/>
                <a:gd name="connsiteY11" fmla="*/ 315990 h 328370"/>
                <a:gd name="connsiteX12" fmla="*/ 226223 w 641285"/>
                <a:gd name="connsiteY12" fmla="*/ 293422 h 328370"/>
                <a:gd name="connsiteX13" fmla="*/ 45135 w 641285"/>
                <a:gd name="connsiteY13" fmla="*/ 275950 h 328370"/>
                <a:gd name="connsiteX14" fmla="*/ 36036 w 641285"/>
                <a:gd name="connsiteY14" fmla="*/ 274312 h 328370"/>
                <a:gd name="connsiteX15" fmla="*/ 23842 w 641285"/>
                <a:gd name="connsiteY15" fmla="*/ 257022 h 328370"/>
                <a:gd name="connsiteX16" fmla="*/ 910 w 641285"/>
                <a:gd name="connsiteY16" fmla="*/ 37533 h 328370"/>
                <a:gd name="connsiteX17" fmla="*/ 0 w 641285"/>
                <a:gd name="connsiteY17" fmla="*/ 33347 h 328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41285" h="328370">
                  <a:moveTo>
                    <a:pt x="0" y="33347"/>
                  </a:moveTo>
                  <a:cubicBezTo>
                    <a:pt x="22022" y="31891"/>
                    <a:pt x="43498" y="30435"/>
                    <a:pt x="64791" y="28979"/>
                  </a:cubicBezTo>
                  <a:cubicBezTo>
                    <a:pt x="146326" y="23337"/>
                    <a:pt x="227680" y="17695"/>
                    <a:pt x="309215" y="12235"/>
                  </a:cubicBezTo>
                  <a:cubicBezTo>
                    <a:pt x="357990" y="8959"/>
                    <a:pt x="406947" y="5501"/>
                    <a:pt x="455723" y="2407"/>
                  </a:cubicBezTo>
                  <a:cubicBezTo>
                    <a:pt x="473195" y="1315"/>
                    <a:pt x="490848" y="405"/>
                    <a:pt x="508502" y="41"/>
                  </a:cubicBezTo>
                  <a:cubicBezTo>
                    <a:pt x="562738" y="-1233"/>
                    <a:pt x="597499" y="26977"/>
                    <a:pt x="618611" y="74661"/>
                  </a:cubicBezTo>
                  <a:cubicBezTo>
                    <a:pt x="632807" y="106874"/>
                    <a:pt x="638267" y="140908"/>
                    <a:pt x="640451" y="175669"/>
                  </a:cubicBezTo>
                  <a:cubicBezTo>
                    <a:pt x="643181" y="217347"/>
                    <a:pt x="639177" y="258479"/>
                    <a:pt x="628985" y="299064"/>
                  </a:cubicBezTo>
                  <a:cubicBezTo>
                    <a:pt x="627893" y="303614"/>
                    <a:pt x="626255" y="308164"/>
                    <a:pt x="624253" y="312532"/>
                  </a:cubicBezTo>
                  <a:cubicBezTo>
                    <a:pt x="619339" y="323088"/>
                    <a:pt x="610603" y="328548"/>
                    <a:pt x="599137" y="328366"/>
                  </a:cubicBezTo>
                  <a:cubicBezTo>
                    <a:pt x="586943" y="328184"/>
                    <a:pt x="574750" y="327092"/>
                    <a:pt x="562556" y="326000"/>
                  </a:cubicBezTo>
                  <a:cubicBezTo>
                    <a:pt x="527430" y="322724"/>
                    <a:pt x="492487" y="319448"/>
                    <a:pt x="457543" y="315990"/>
                  </a:cubicBezTo>
                  <a:cubicBezTo>
                    <a:pt x="380376" y="308528"/>
                    <a:pt x="303391" y="300884"/>
                    <a:pt x="226223" y="293422"/>
                  </a:cubicBezTo>
                  <a:cubicBezTo>
                    <a:pt x="165800" y="287598"/>
                    <a:pt x="105559" y="281774"/>
                    <a:pt x="45135" y="275950"/>
                  </a:cubicBezTo>
                  <a:cubicBezTo>
                    <a:pt x="42042" y="275586"/>
                    <a:pt x="39130" y="275222"/>
                    <a:pt x="36036" y="274312"/>
                  </a:cubicBezTo>
                  <a:cubicBezTo>
                    <a:pt x="26026" y="271582"/>
                    <a:pt x="22932" y="267214"/>
                    <a:pt x="23842" y="257022"/>
                  </a:cubicBezTo>
                  <a:cubicBezTo>
                    <a:pt x="30394" y="182403"/>
                    <a:pt x="22932" y="109240"/>
                    <a:pt x="910" y="37533"/>
                  </a:cubicBezTo>
                  <a:cubicBezTo>
                    <a:pt x="546" y="36259"/>
                    <a:pt x="364" y="35167"/>
                    <a:pt x="0" y="33347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90">
              <a:extLst>
                <a:ext uri="{FF2B5EF4-FFF2-40B4-BE49-F238E27FC236}">
                  <a16:creationId xmlns:a16="http://schemas.microsoft.com/office/drawing/2014/main" id="{5A7EEFF5-5F15-1B43-9F3A-57F37878A2AE}"/>
                </a:ext>
              </a:extLst>
            </p:cNvPr>
            <p:cNvSpPr/>
            <p:nvPr/>
          </p:nvSpPr>
          <p:spPr>
            <a:xfrm>
              <a:off x="3677083" y="5409841"/>
              <a:ext cx="622645" cy="405092"/>
            </a:xfrm>
            <a:custGeom>
              <a:avLst/>
              <a:gdLst>
                <a:gd name="connsiteX0" fmla="*/ 609329 w 622645"/>
                <a:gd name="connsiteY0" fmla="*/ 0 h 405092"/>
                <a:gd name="connsiteX1" fmla="*/ 622615 w 622645"/>
                <a:gd name="connsiteY1" fmla="*/ 82263 h 405092"/>
                <a:gd name="connsiteX2" fmla="*/ 535802 w 622645"/>
                <a:gd name="connsiteY2" fmla="*/ 310671 h 405092"/>
                <a:gd name="connsiteX3" fmla="*/ 366544 w 622645"/>
                <a:gd name="connsiteY3" fmla="*/ 399668 h 405092"/>
                <a:gd name="connsiteX4" fmla="*/ 186730 w 622645"/>
                <a:gd name="connsiteY4" fmla="*/ 380012 h 405092"/>
                <a:gd name="connsiteX5" fmla="*/ 46409 w 622645"/>
                <a:gd name="connsiteY5" fmla="*/ 255707 h 405092"/>
                <a:gd name="connsiteX6" fmla="*/ 0 w 622645"/>
                <a:gd name="connsiteY6" fmla="*/ 97551 h 405092"/>
                <a:gd name="connsiteX7" fmla="*/ 6734 w 622645"/>
                <a:gd name="connsiteY7" fmla="*/ 17654 h 405092"/>
                <a:gd name="connsiteX8" fmla="*/ 27482 w 622645"/>
                <a:gd name="connsiteY8" fmla="*/ 9646 h 405092"/>
                <a:gd name="connsiteX9" fmla="*/ 108107 w 622645"/>
                <a:gd name="connsiteY9" fmla="*/ 56783 h 405092"/>
                <a:gd name="connsiteX10" fmla="*/ 355988 w 622645"/>
                <a:gd name="connsiteY10" fmla="*/ 97915 h 405092"/>
                <a:gd name="connsiteX11" fmla="*/ 556550 w 622645"/>
                <a:gd name="connsiteY11" fmla="*/ 35672 h 405092"/>
                <a:gd name="connsiteX12" fmla="*/ 602959 w 622645"/>
                <a:gd name="connsiteY12" fmla="*/ 4914 h 405092"/>
                <a:gd name="connsiteX13" fmla="*/ 609329 w 622645"/>
                <a:gd name="connsiteY13" fmla="*/ 0 h 40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2645" h="405092">
                  <a:moveTo>
                    <a:pt x="609329" y="0"/>
                  </a:moveTo>
                  <a:cubicBezTo>
                    <a:pt x="617883" y="27482"/>
                    <a:pt x="622251" y="54599"/>
                    <a:pt x="622615" y="82263"/>
                  </a:cubicBezTo>
                  <a:cubicBezTo>
                    <a:pt x="623707" y="169804"/>
                    <a:pt x="595861" y="246607"/>
                    <a:pt x="535802" y="310671"/>
                  </a:cubicBezTo>
                  <a:cubicBezTo>
                    <a:pt x="489756" y="359628"/>
                    <a:pt x="432427" y="387838"/>
                    <a:pt x="366544" y="399668"/>
                  </a:cubicBezTo>
                  <a:cubicBezTo>
                    <a:pt x="304665" y="410769"/>
                    <a:pt x="244423" y="405127"/>
                    <a:pt x="186730" y="380012"/>
                  </a:cubicBezTo>
                  <a:cubicBezTo>
                    <a:pt x="126489" y="353986"/>
                    <a:pt x="80443" y="311217"/>
                    <a:pt x="46409" y="255707"/>
                  </a:cubicBezTo>
                  <a:cubicBezTo>
                    <a:pt x="16744" y="207296"/>
                    <a:pt x="0" y="154516"/>
                    <a:pt x="0" y="97551"/>
                  </a:cubicBezTo>
                  <a:cubicBezTo>
                    <a:pt x="0" y="70979"/>
                    <a:pt x="3640" y="44226"/>
                    <a:pt x="6734" y="17654"/>
                  </a:cubicBezTo>
                  <a:cubicBezTo>
                    <a:pt x="8190" y="4550"/>
                    <a:pt x="16562" y="1638"/>
                    <a:pt x="27482" y="9646"/>
                  </a:cubicBezTo>
                  <a:cubicBezTo>
                    <a:pt x="52779" y="28210"/>
                    <a:pt x="79533" y="44044"/>
                    <a:pt x="108107" y="56783"/>
                  </a:cubicBezTo>
                  <a:cubicBezTo>
                    <a:pt x="187094" y="92273"/>
                    <a:pt x="269903" y="105377"/>
                    <a:pt x="355988" y="97915"/>
                  </a:cubicBezTo>
                  <a:cubicBezTo>
                    <a:pt x="427331" y="91727"/>
                    <a:pt x="494488" y="71707"/>
                    <a:pt x="556550" y="35672"/>
                  </a:cubicBezTo>
                  <a:cubicBezTo>
                    <a:pt x="572566" y="26390"/>
                    <a:pt x="587489" y="15288"/>
                    <a:pt x="602959" y="4914"/>
                  </a:cubicBezTo>
                  <a:cubicBezTo>
                    <a:pt x="604779" y="3640"/>
                    <a:pt x="606781" y="2002"/>
                    <a:pt x="609329" y="0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91">
              <a:extLst>
                <a:ext uri="{FF2B5EF4-FFF2-40B4-BE49-F238E27FC236}">
                  <a16:creationId xmlns:a16="http://schemas.microsoft.com/office/drawing/2014/main" id="{7B74AD74-28D7-004F-A6BC-6F4ED3E94CEB}"/>
                </a:ext>
              </a:extLst>
            </p:cNvPr>
            <p:cNvSpPr/>
            <p:nvPr/>
          </p:nvSpPr>
          <p:spPr>
            <a:xfrm>
              <a:off x="3662159" y="5201089"/>
              <a:ext cx="650824" cy="284358"/>
            </a:xfrm>
            <a:custGeom>
              <a:avLst/>
              <a:gdLst>
                <a:gd name="connsiteX0" fmla="*/ 0 w 650824"/>
                <a:gd name="connsiteY0" fmla="*/ 0 h 284358"/>
                <a:gd name="connsiteX1" fmla="*/ 41860 w 650824"/>
                <a:gd name="connsiteY1" fmla="*/ 11648 h 284358"/>
                <a:gd name="connsiteX2" fmla="*/ 220400 w 650824"/>
                <a:gd name="connsiteY2" fmla="*/ 61333 h 284358"/>
                <a:gd name="connsiteX3" fmla="*/ 291743 w 650824"/>
                <a:gd name="connsiteY3" fmla="*/ 80625 h 284358"/>
                <a:gd name="connsiteX4" fmla="*/ 379648 w 650824"/>
                <a:gd name="connsiteY4" fmla="*/ 76803 h 284358"/>
                <a:gd name="connsiteX5" fmla="*/ 615517 w 650824"/>
                <a:gd name="connsiteY5" fmla="*/ 13286 h 284358"/>
                <a:gd name="connsiteX6" fmla="*/ 644091 w 650824"/>
                <a:gd name="connsiteY6" fmla="*/ 6734 h 284358"/>
                <a:gd name="connsiteX7" fmla="*/ 650825 w 650824"/>
                <a:gd name="connsiteY7" fmla="*/ 5460 h 284358"/>
                <a:gd name="connsiteX8" fmla="*/ 649915 w 650824"/>
                <a:gd name="connsiteY8" fmla="*/ 25480 h 284358"/>
                <a:gd name="connsiteX9" fmla="*/ 643181 w 650824"/>
                <a:gd name="connsiteY9" fmla="*/ 133769 h 284358"/>
                <a:gd name="connsiteX10" fmla="*/ 605871 w 650824"/>
                <a:gd name="connsiteY10" fmla="*/ 197468 h 284358"/>
                <a:gd name="connsiteX11" fmla="*/ 494852 w 650824"/>
                <a:gd name="connsiteY11" fmla="*/ 255161 h 284358"/>
                <a:gd name="connsiteX12" fmla="*/ 301935 w 650824"/>
                <a:gd name="connsiteY12" fmla="*/ 283735 h 284358"/>
                <a:gd name="connsiteX13" fmla="*/ 59877 w 650824"/>
                <a:gd name="connsiteY13" fmla="*/ 206932 h 284358"/>
                <a:gd name="connsiteX14" fmla="*/ 17472 w 650824"/>
                <a:gd name="connsiteY14" fmla="*/ 156700 h 284358"/>
                <a:gd name="connsiteX15" fmla="*/ 11102 w 650824"/>
                <a:gd name="connsiteY15" fmla="*/ 123577 h 284358"/>
                <a:gd name="connsiteX16" fmla="*/ 182 w 650824"/>
                <a:gd name="connsiteY16" fmla="*/ 7098 h 284358"/>
                <a:gd name="connsiteX17" fmla="*/ 0 w 650824"/>
                <a:gd name="connsiteY17" fmla="*/ 0 h 28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0824" h="284358">
                  <a:moveTo>
                    <a:pt x="0" y="0"/>
                  </a:moveTo>
                  <a:cubicBezTo>
                    <a:pt x="14378" y="4004"/>
                    <a:pt x="28210" y="7644"/>
                    <a:pt x="41860" y="11648"/>
                  </a:cubicBezTo>
                  <a:cubicBezTo>
                    <a:pt x="101373" y="28210"/>
                    <a:pt x="160886" y="44771"/>
                    <a:pt x="220400" y="61333"/>
                  </a:cubicBezTo>
                  <a:cubicBezTo>
                    <a:pt x="244241" y="67885"/>
                    <a:pt x="268083" y="74073"/>
                    <a:pt x="291743" y="80625"/>
                  </a:cubicBezTo>
                  <a:cubicBezTo>
                    <a:pt x="321408" y="88633"/>
                    <a:pt x="350164" y="86085"/>
                    <a:pt x="379648" y="76803"/>
                  </a:cubicBezTo>
                  <a:cubicBezTo>
                    <a:pt x="457361" y="52233"/>
                    <a:pt x="536166" y="31850"/>
                    <a:pt x="615517" y="13286"/>
                  </a:cubicBezTo>
                  <a:cubicBezTo>
                    <a:pt x="624981" y="11102"/>
                    <a:pt x="634445" y="8918"/>
                    <a:pt x="644091" y="6734"/>
                  </a:cubicBezTo>
                  <a:cubicBezTo>
                    <a:pt x="646093" y="6188"/>
                    <a:pt x="648095" y="6006"/>
                    <a:pt x="650825" y="5460"/>
                  </a:cubicBezTo>
                  <a:cubicBezTo>
                    <a:pt x="650461" y="12558"/>
                    <a:pt x="650279" y="19110"/>
                    <a:pt x="649915" y="25480"/>
                  </a:cubicBezTo>
                  <a:cubicBezTo>
                    <a:pt x="647731" y="61515"/>
                    <a:pt x="646093" y="97733"/>
                    <a:pt x="643181" y="133769"/>
                  </a:cubicBezTo>
                  <a:cubicBezTo>
                    <a:pt x="640997" y="160704"/>
                    <a:pt x="627893" y="181816"/>
                    <a:pt x="605871" y="197468"/>
                  </a:cubicBezTo>
                  <a:cubicBezTo>
                    <a:pt x="571474" y="221856"/>
                    <a:pt x="534346" y="240965"/>
                    <a:pt x="494852" y="255161"/>
                  </a:cubicBezTo>
                  <a:cubicBezTo>
                    <a:pt x="432427" y="277365"/>
                    <a:pt x="368182" y="287011"/>
                    <a:pt x="301935" y="283735"/>
                  </a:cubicBezTo>
                  <a:cubicBezTo>
                    <a:pt x="214576" y="279367"/>
                    <a:pt x="133405" y="254979"/>
                    <a:pt x="59877" y="206932"/>
                  </a:cubicBezTo>
                  <a:cubicBezTo>
                    <a:pt x="40768" y="194374"/>
                    <a:pt x="24388" y="179086"/>
                    <a:pt x="17472" y="156700"/>
                  </a:cubicBezTo>
                  <a:cubicBezTo>
                    <a:pt x="14196" y="145962"/>
                    <a:pt x="12376" y="134679"/>
                    <a:pt x="11102" y="123577"/>
                  </a:cubicBezTo>
                  <a:cubicBezTo>
                    <a:pt x="7098" y="84811"/>
                    <a:pt x="3822" y="45863"/>
                    <a:pt x="182" y="7098"/>
                  </a:cubicBezTo>
                  <a:cubicBezTo>
                    <a:pt x="182" y="4732"/>
                    <a:pt x="182" y="2548"/>
                    <a:pt x="0" y="0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92">
              <a:extLst>
                <a:ext uri="{FF2B5EF4-FFF2-40B4-BE49-F238E27FC236}">
                  <a16:creationId xmlns:a16="http://schemas.microsoft.com/office/drawing/2014/main" id="{3F4BEEB3-B298-2A41-A2B1-7E1D909888B6}"/>
                </a:ext>
              </a:extLst>
            </p:cNvPr>
            <p:cNvSpPr/>
            <p:nvPr/>
          </p:nvSpPr>
          <p:spPr>
            <a:xfrm>
              <a:off x="3881649" y="6385532"/>
              <a:ext cx="265120" cy="327131"/>
            </a:xfrm>
            <a:custGeom>
              <a:avLst/>
              <a:gdLst>
                <a:gd name="connsiteX0" fmla="*/ 5824 w 265120"/>
                <a:gd name="connsiteY0" fmla="*/ 326868 h 327131"/>
                <a:gd name="connsiteX1" fmla="*/ 0 w 265120"/>
                <a:gd name="connsiteY1" fmla="*/ 0 h 327131"/>
                <a:gd name="connsiteX2" fmla="*/ 33306 w 265120"/>
                <a:gd name="connsiteY2" fmla="*/ 0 h 327131"/>
                <a:gd name="connsiteX3" fmla="*/ 209480 w 265120"/>
                <a:gd name="connsiteY3" fmla="*/ 182 h 327131"/>
                <a:gd name="connsiteX4" fmla="*/ 239873 w 265120"/>
                <a:gd name="connsiteY4" fmla="*/ 22022 h 327131"/>
                <a:gd name="connsiteX5" fmla="*/ 258983 w 265120"/>
                <a:gd name="connsiteY5" fmla="*/ 95185 h 327131"/>
                <a:gd name="connsiteX6" fmla="*/ 250429 w 265120"/>
                <a:gd name="connsiteY6" fmla="*/ 282279 h 327131"/>
                <a:gd name="connsiteX7" fmla="*/ 240965 w 265120"/>
                <a:gd name="connsiteY7" fmla="*/ 313037 h 327131"/>
                <a:gd name="connsiteX8" fmla="*/ 220946 w 265120"/>
                <a:gd name="connsiteY8" fmla="*/ 327050 h 327131"/>
                <a:gd name="connsiteX9" fmla="*/ 181270 w 265120"/>
                <a:gd name="connsiteY9" fmla="*/ 327050 h 327131"/>
                <a:gd name="connsiteX10" fmla="*/ 13650 w 265120"/>
                <a:gd name="connsiteY10" fmla="*/ 326686 h 327131"/>
                <a:gd name="connsiteX11" fmla="*/ 5824 w 265120"/>
                <a:gd name="connsiteY11" fmla="*/ 326868 h 32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120" h="327131">
                  <a:moveTo>
                    <a:pt x="5824" y="326868"/>
                  </a:moveTo>
                  <a:cubicBezTo>
                    <a:pt x="48411" y="217124"/>
                    <a:pt x="46955" y="108835"/>
                    <a:pt x="0" y="0"/>
                  </a:cubicBezTo>
                  <a:cubicBezTo>
                    <a:pt x="11648" y="0"/>
                    <a:pt x="22386" y="0"/>
                    <a:pt x="33306" y="0"/>
                  </a:cubicBezTo>
                  <a:cubicBezTo>
                    <a:pt x="92091" y="0"/>
                    <a:pt x="150694" y="0"/>
                    <a:pt x="209480" y="182"/>
                  </a:cubicBezTo>
                  <a:cubicBezTo>
                    <a:pt x="226223" y="182"/>
                    <a:pt x="233685" y="5642"/>
                    <a:pt x="239873" y="22022"/>
                  </a:cubicBezTo>
                  <a:cubicBezTo>
                    <a:pt x="248791" y="45681"/>
                    <a:pt x="254797" y="70251"/>
                    <a:pt x="258983" y="95185"/>
                  </a:cubicBezTo>
                  <a:cubicBezTo>
                    <a:pt x="269357" y="158156"/>
                    <a:pt x="266627" y="220581"/>
                    <a:pt x="250429" y="282279"/>
                  </a:cubicBezTo>
                  <a:cubicBezTo>
                    <a:pt x="247699" y="292653"/>
                    <a:pt x="244241" y="302845"/>
                    <a:pt x="240965" y="313037"/>
                  </a:cubicBezTo>
                  <a:cubicBezTo>
                    <a:pt x="237871" y="322682"/>
                    <a:pt x="230591" y="327050"/>
                    <a:pt x="220946" y="327050"/>
                  </a:cubicBezTo>
                  <a:cubicBezTo>
                    <a:pt x="207660" y="327232"/>
                    <a:pt x="194556" y="327050"/>
                    <a:pt x="181270" y="327050"/>
                  </a:cubicBezTo>
                  <a:cubicBezTo>
                    <a:pt x="125397" y="326868"/>
                    <a:pt x="69523" y="326868"/>
                    <a:pt x="13650" y="326686"/>
                  </a:cubicBezTo>
                  <a:cubicBezTo>
                    <a:pt x="11284" y="326868"/>
                    <a:pt x="8918" y="326868"/>
                    <a:pt x="5824" y="326868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93">
              <a:extLst>
                <a:ext uri="{FF2B5EF4-FFF2-40B4-BE49-F238E27FC236}">
                  <a16:creationId xmlns:a16="http://schemas.microsoft.com/office/drawing/2014/main" id="{E5002983-F12F-DB4A-8981-3EBF73DFB488}"/>
                </a:ext>
              </a:extLst>
            </p:cNvPr>
            <p:cNvSpPr/>
            <p:nvPr/>
          </p:nvSpPr>
          <p:spPr>
            <a:xfrm>
              <a:off x="3912543" y="5838078"/>
              <a:ext cx="150444" cy="427712"/>
            </a:xfrm>
            <a:custGeom>
              <a:avLst/>
              <a:gdLst>
                <a:gd name="connsiteX0" fmla="*/ 75575 w 150444"/>
                <a:gd name="connsiteY0" fmla="*/ 368 h 427712"/>
                <a:gd name="connsiteX1" fmla="*/ 103602 w 150444"/>
                <a:gd name="connsiteY1" fmla="*/ 368 h 427712"/>
                <a:gd name="connsiteX2" fmla="*/ 145098 w 150444"/>
                <a:gd name="connsiteY2" fmla="*/ 28760 h 427712"/>
                <a:gd name="connsiteX3" fmla="*/ 117434 w 150444"/>
                <a:gd name="connsiteY3" fmla="*/ 85179 h 427712"/>
                <a:gd name="connsiteX4" fmla="*/ 103056 w 150444"/>
                <a:gd name="connsiteY4" fmla="*/ 103561 h 427712"/>
                <a:gd name="connsiteX5" fmla="*/ 122530 w 150444"/>
                <a:gd name="connsiteY5" fmla="*/ 194196 h 427712"/>
                <a:gd name="connsiteX6" fmla="*/ 139638 w 150444"/>
                <a:gd name="connsiteY6" fmla="*/ 226045 h 427712"/>
                <a:gd name="connsiteX7" fmla="*/ 141822 w 150444"/>
                <a:gd name="connsiteY7" fmla="*/ 307399 h 427712"/>
                <a:gd name="connsiteX8" fmla="*/ 93956 w 150444"/>
                <a:gd name="connsiteY8" fmla="*/ 409681 h 427712"/>
                <a:gd name="connsiteX9" fmla="*/ 77941 w 150444"/>
                <a:gd name="connsiteY9" fmla="*/ 426243 h 427712"/>
                <a:gd name="connsiteX10" fmla="*/ 64291 w 150444"/>
                <a:gd name="connsiteY10" fmla="*/ 421147 h 427712"/>
                <a:gd name="connsiteX11" fmla="*/ 8599 w 150444"/>
                <a:gd name="connsiteY11" fmla="*/ 304123 h 427712"/>
                <a:gd name="connsiteX12" fmla="*/ 8599 w 150444"/>
                <a:gd name="connsiteY12" fmla="*/ 233325 h 427712"/>
                <a:gd name="connsiteX13" fmla="*/ 34261 w 150444"/>
                <a:gd name="connsiteY13" fmla="*/ 182730 h 427712"/>
                <a:gd name="connsiteX14" fmla="*/ 51005 w 150444"/>
                <a:gd name="connsiteY14" fmla="*/ 125219 h 427712"/>
                <a:gd name="connsiteX15" fmla="*/ 49549 w 150444"/>
                <a:gd name="connsiteY15" fmla="*/ 101923 h 427712"/>
                <a:gd name="connsiteX16" fmla="*/ 34079 w 150444"/>
                <a:gd name="connsiteY16" fmla="*/ 85179 h 427712"/>
                <a:gd name="connsiteX17" fmla="*/ 4231 w 150444"/>
                <a:gd name="connsiteY17" fmla="*/ 37677 h 427712"/>
                <a:gd name="connsiteX18" fmla="*/ 44999 w 150444"/>
                <a:gd name="connsiteY18" fmla="*/ 368 h 427712"/>
                <a:gd name="connsiteX19" fmla="*/ 75575 w 150444"/>
                <a:gd name="connsiteY19" fmla="*/ 368 h 427712"/>
                <a:gd name="connsiteX20" fmla="*/ 75575 w 150444"/>
                <a:gd name="connsiteY20" fmla="*/ 368 h 4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444" h="427712">
                  <a:moveTo>
                    <a:pt x="75575" y="368"/>
                  </a:moveTo>
                  <a:cubicBezTo>
                    <a:pt x="84857" y="368"/>
                    <a:pt x="94320" y="4"/>
                    <a:pt x="103602" y="368"/>
                  </a:cubicBezTo>
                  <a:cubicBezTo>
                    <a:pt x="123076" y="1278"/>
                    <a:pt x="137636" y="10196"/>
                    <a:pt x="145098" y="28760"/>
                  </a:cubicBezTo>
                  <a:cubicBezTo>
                    <a:pt x="154380" y="51691"/>
                    <a:pt x="141458" y="77717"/>
                    <a:pt x="117434" y="85179"/>
                  </a:cubicBezTo>
                  <a:cubicBezTo>
                    <a:pt x="106696" y="88455"/>
                    <a:pt x="103966" y="92095"/>
                    <a:pt x="103056" y="103561"/>
                  </a:cubicBezTo>
                  <a:cubicBezTo>
                    <a:pt x="100690" y="135774"/>
                    <a:pt x="107060" y="165986"/>
                    <a:pt x="122530" y="194196"/>
                  </a:cubicBezTo>
                  <a:cubicBezTo>
                    <a:pt x="128354" y="204752"/>
                    <a:pt x="133996" y="215308"/>
                    <a:pt x="139638" y="226045"/>
                  </a:cubicBezTo>
                  <a:cubicBezTo>
                    <a:pt x="153470" y="252799"/>
                    <a:pt x="153834" y="280281"/>
                    <a:pt x="141822" y="307399"/>
                  </a:cubicBezTo>
                  <a:cubicBezTo>
                    <a:pt x="126534" y="341796"/>
                    <a:pt x="110154" y="375830"/>
                    <a:pt x="93956" y="409681"/>
                  </a:cubicBezTo>
                  <a:cubicBezTo>
                    <a:pt x="90499" y="416779"/>
                    <a:pt x="85585" y="422967"/>
                    <a:pt x="77941" y="426243"/>
                  </a:cubicBezTo>
                  <a:cubicBezTo>
                    <a:pt x="70843" y="429155"/>
                    <a:pt x="67567" y="427881"/>
                    <a:pt x="64291" y="421147"/>
                  </a:cubicBezTo>
                  <a:cubicBezTo>
                    <a:pt x="45727" y="382200"/>
                    <a:pt x="27345" y="343070"/>
                    <a:pt x="8599" y="304123"/>
                  </a:cubicBezTo>
                  <a:cubicBezTo>
                    <a:pt x="-2866" y="280463"/>
                    <a:pt x="-2866" y="256803"/>
                    <a:pt x="8599" y="233325"/>
                  </a:cubicBezTo>
                  <a:cubicBezTo>
                    <a:pt x="16971" y="216400"/>
                    <a:pt x="26071" y="199838"/>
                    <a:pt x="34261" y="182730"/>
                  </a:cubicBezTo>
                  <a:cubicBezTo>
                    <a:pt x="42997" y="164530"/>
                    <a:pt x="48639" y="145238"/>
                    <a:pt x="51005" y="125219"/>
                  </a:cubicBezTo>
                  <a:cubicBezTo>
                    <a:pt x="51915" y="117575"/>
                    <a:pt x="51005" y="109567"/>
                    <a:pt x="49549" y="101923"/>
                  </a:cubicBezTo>
                  <a:cubicBezTo>
                    <a:pt x="47911" y="93551"/>
                    <a:pt x="42451" y="87909"/>
                    <a:pt x="34079" y="85179"/>
                  </a:cubicBezTo>
                  <a:cubicBezTo>
                    <a:pt x="13513" y="78263"/>
                    <a:pt x="1683" y="58789"/>
                    <a:pt x="4231" y="37677"/>
                  </a:cubicBezTo>
                  <a:cubicBezTo>
                    <a:pt x="6779" y="18204"/>
                    <a:pt x="24251" y="1642"/>
                    <a:pt x="44999" y="368"/>
                  </a:cubicBezTo>
                  <a:cubicBezTo>
                    <a:pt x="55191" y="-360"/>
                    <a:pt x="65383" y="186"/>
                    <a:pt x="75575" y="368"/>
                  </a:cubicBezTo>
                  <a:cubicBezTo>
                    <a:pt x="75575" y="368"/>
                    <a:pt x="75575" y="368"/>
                    <a:pt x="75575" y="368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94">
              <a:extLst>
                <a:ext uri="{FF2B5EF4-FFF2-40B4-BE49-F238E27FC236}">
                  <a16:creationId xmlns:a16="http://schemas.microsoft.com/office/drawing/2014/main" id="{B32CDEBE-C612-3B4E-AA5A-EF84BBC7F94D}"/>
                </a:ext>
              </a:extLst>
            </p:cNvPr>
            <p:cNvSpPr/>
            <p:nvPr/>
          </p:nvSpPr>
          <p:spPr>
            <a:xfrm>
              <a:off x="4144618" y="6665749"/>
              <a:ext cx="593149" cy="84324"/>
            </a:xfrm>
            <a:custGeom>
              <a:avLst/>
              <a:gdLst>
                <a:gd name="connsiteX0" fmla="*/ 481403 w 593149"/>
                <a:gd name="connsiteY0" fmla="*/ 84325 h 84324"/>
                <a:gd name="connsiteX1" fmla="*/ 378574 w 593149"/>
                <a:gd name="connsiteY1" fmla="*/ 74497 h 84324"/>
                <a:gd name="connsiteX2" fmla="*/ 229336 w 593149"/>
                <a:gd name="connsiteY2" fmla="*/ 62667 h 84324"/>
                <a:gd name="connsiteX3" fmla="*/ 40604 w 593149"/>
                <a:gd name="connsiteY3" fmla="*/ 56843 h 84324"/>
                <a:gd name="connsiteX4" fmla="*/ 15306 w 593149"/>
                <a:gd name="connsiteY4" fmla="*/ 52839 h 84324"/>
                <a:gd name="connsiteX5" fmla="*/ 2748 w 593149"/>
                <a:gd name="connsiteY5" fmla="*/ 21172 h 84324"/>
                <a:gd name="connsiteX6" fmla="*/ 33142 w 593149"/>
                <a:gd name="connsiteY6" fmla="*/ 606 h 84324"/>
                <a:gd name="connsiteX7" fmla="*/ 72635 w 593149"/>
                <a:gd name="connsiteY7" fmla="*/ 970 h 84324"/>
                <a:gd name="connsiteX8" fmla="*/ 199670 w 593149"/>
                <a:gd name="connsiteY8" fmla="*/ 10980 h 84324"/>
                <a:gd name="connsiteX9" fmla="*/ 415702 w 593149"/>
                <a:gd name="connsiteY9" fmla="*/ 30817 h 84324"/>
                <a:gd name="connsiteX10" fmla="*/ 533272 w 593149"/>
                <a:gd name="connsiteY10" fmla="*/ 42829 h 84324"/>
                <a:gd name="connsiteX11" fmla="*/ 581138 w 593149"/>
                <a:gd name="connsiteY11" fmla="*/ 47925 h 84324"/>
                <a:gd name="connsiteX12" fmla="*/ 585506 w 593149"/>
                <a:gd name="connsiteY12" fmla="*/ 48835 h 84324"/>
                <a:gd name="connsiteX13" fmla="*/ 593150 w 593149"/>
                <a:gd name="connsiteY13" fmla="*/ 55205 h 84324"/>
                <a:gd name="connsiteX14" fmla="*/ 586962 w 593149"/>
                <a:gd name="connsiteY14" fmla="*/ 61029 h 84324"/>
                <a:gd name="connsiteX15" fmla="*/ 494143 w 593149"/>
                <a:gd name="connsiteY15" fmla="*/ 82869 h 84324"/>
                <a:gd name="connsiteX16" fmla="*/ 481585 w 593149"/>
                <a:gd name="connsiteY16" fmla="*/ 82869 h 84324"/>
                <a:gd name="connsiteX17" fmla="*/ 481403 w 593149"/>
                <a:gd name="connsiteY17" fmla="*/ 84325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3149" h="84324">
                  <a:moveTo>
                    <a:pt x="481403" y="84325"/>
                  </a:moveTo>
                  <a:cubicBezTo>
                    <a:pt x="447187" y="81049"/>
                    <a:pt x="412972" y="77409"/>
                    <a:pt x="378574" y="74497"/>
                  </a:cubicBezTo>
                  <a:cubicBezTo>
                    <a:pt x="328889" y="70129"/>
                    <a:pt x="279203" y="65033"/>
                    <a:pt x="229336" y="62667"/>
                  </a:cubicBezTo>
                  <a:cubicBezTo>
                    <a:pt x="166546" y="59573"/>
                    <a:pt x="103575" y="58845"/>
                    <a:pt x="40604" y="56843"/>
                  </a:cubicBezTo>
                  <a:cubicBezTo>
                    <a:pt x="32050" y="56479"/>
                    <a:pt x="23314" y="55569"/>
                    <a:pt x="15306" y="52839"/>
                  </a:cubicBezTo>
                  <a:cubicBezTo>
                    <a:pt x="1292" y="48107"/>
                    <a:pt x="-3622" y="34639"/>
                    <a:pt x="2748" y="21172"/>
                  </a:cubicBezTo>
                  <a:cubicBezTo>
                    <a:pt x="8936" y="8432"/>
                    <a:pt x="19856" y="1698"/>
                    <a:pt x="33142" y="606"/>
                  </a:cubicBezTo>
                  <a:cubicBezTo>
                    <a:pt x="46246" y="-486"/>
                    <a:pt x="59532" y="60"/>
                    <a:pt x="72635" y="970"/>
                  </a:cubicBezTo>
                  <a:cubicBezTo>
                    <a:pt x="115041" y="4064"/>
                    <a:pt x="157264" y="7340"/>
                    <a:pt x="199670" y="10980"/>
                  </a:cubicBezTo>
                  <a:cubicBezTo>
                    <a:pt x="271741" y="17350"/>
                    <a:pt x="343630" y="24084"/>
                    <a:pt x="415702" y="30817"/>
                  </a:cubicBezTo>
                  <a:cubicBezTo>
                    <a:pt x="455013" y="34457"/>
                    <a:pt x="494143" y="38825"/>
                    <a:pt x="533272" y="42829"/>
                  </a:cubicBezTo>
                  <a:cubicBezTo>
                    <a:pt x="549288" y="44467"/>
                    <a:pt x="565304" y="46287"/>
                    <a:pt x="581138" y="47925"/>
                  </a:cubicBezTo>
                  <a:cubicBezTo>
                    <a:pt x="582594" y="48107"/>
                    <a:pt x="584414" y="48107"/>
                    <a:pt x="585506" y="48835"/>
                  </a:cubicBezTo>
                  <a:cubicBezTo>
                    <a:pt x="588236" y="50655"/>
                    <a:pt x="590602" y="53021"/>
                    <a:pt x="593150" y="55205"/>
                  </a:cubicBezTo>
                  <a:cubicBezTo>
                    <a:pt x="591148" y="57207"/>
                    <a:pt x="589328" y="59755"/>
                    <a:pt x="586962" y="61029"/>
                  </a:cubicBezTo>
                  <a:cubicBezTo>
                    <a:pt x="558024" y="76863"/>
                    <a:pt x="526538" y="81959"/>
                    <a:pt x="494143" y="82869"/>
                  </a:cubicBezTo>
                  <a:cubicBezTo>
                    <a:pt x="489957" y="83051"/>
                    <a:pt x="485771" y="82869"/>
                    <a:pt x="481585" y="82869"/>
                  </a:cubicBezTo>
                  <a:cubicBezTo>
                    <a:pt x="481403" y="83415"/>
                    <a:pt x="481403" y="83779"/>
                    <a:pt x="481403" y="84325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95">
              <a:extLst>
                <a:ext uri="{FF2B5EF4-FFF2-40B4-BE49-F238E27FC236}">
                  <a16:creationId xmlns:a16="http://schemas.microsoft.com/office/drawing/2014/main" id="{565D01D2-54C9-044B-B88A-7B0BF4775872}"/>
                </a:ext>
              </a:extLst>
            </p:cNvPr>
            <p:cNvSpPr/>
            <p:nvPr/>
          </p:nvSpPr>
          <p:spPr>
            <a:xfrm>
              <a:off x="4422461" y="5150858"/>
              <a:ext cx="97818" cy="424494"/>
            </a:xfrm>
            <a:custGeom>
              <a:avLst/>
              <a:gdLst>
                <a:gd name="connsiteX0" fmla="*/ 97819 w 97818"/>
                <a:gd name="connsiteY0" fmla="*/ 422963 h 424494"/>
                <a:gd name="connsiteX1" fmla="*/ 49589 w 97818"/>
                <a:gd name="connsiteY1" fmla="*/ 424419 h 424494"/>
                <a:gd name="connsiteX2" fmla="*/ 15191 w 97818"/>
                <a:gd name="connsiteY2" fmla="*/ 424237 h 424494"/>
                <a:gd name="connsiteX3" fmla="*/ 86 w 97818"/>
                <a:gd name="connsiteY3" fmla="*/ 408039 h 424494"/>
                <a:gd name="connsiteX4" fmla="*/ 14281 w 97818"/>
                <a:gd name="connsiteY4" fmla="*/ 341974 h 424494"/>
                <a:gd name="connsiteX5" fmla="*/ 25747 w 97818"/>
                <a:gd name="connsiteY5" fmla="*/ 281915 h 424494"/>
                <a:gd name="connsiteX6" fmla="*/ 19377 w 97818"/>
                <a:gd name="connsiteY6" fmla="*/ 245515 h 424494"/>
                <a:gd name="connsiteX7" fmla="*/ 20105 w 97818"/>
                <a:gd name="connsiteY7" fmla="*/ 222220 h 424494"/>
                <a:gd name="connsiteX8" fmla="*/ 32117 w 97818"/>
                <a:gd name="connsiteY8" fmla="*/ 199470 h 424494"/>
                <a:gd name="connsiteX9" fmla="*/ 36849 w 97818"/>
                <a:gd name="connsiteY9" fmla="*/ 179086 h 424494"/>
                <a:gd name="connsiteX10" fmla="*/ 36303 w 97818"/>
                <a:gd name="connsiteY10" fmla="*/ 36218 h 424494"/>
                <a:gd name="connsiteX11" fmla="*/ 42127 w 97818"/>
                <a:gd name="connsiteY11" fmla="*/ 9100 h 424494"/>
                <a:gd name="connsiteX12" fmla="*/ 56141 w 97818"/>
                <a:gd name="connsiteY12" fmla="*/ 0 h 424494"/>
                <a:gd name="connsiteX13" fmla="*/ 56869 w 97818"/>
                <a:gd name="connsiteY13" fmla="*/ 5824 h 424494"/>
                <a:gd name="connsiteX14" fmla="*/ 58507 w 97818"/>
                <a:gd name="connsiteY14" fmla="*/ 153788 h 424494"/>
                <a:gd name="connsiteX15" fmla="*/ 60509 w 97818"/>
                <a:gd name="connsiteY15" fmla="*/ 189824 h 424494"/>
                <a:gd name="connsiteX16" fmla="*/ 75069 w 97818"/>
                <a:gd name="connsiteY16" fmla="*/ 216396 h 424494"/>
                <a:gd name="connsiteX17" fmla="*/ 79073 w 97818"/>
                <a:gd name="connsiteY17" fmla="*/ 232775 h 424494"/>
                <a:gd name="connsiteX18" fmla="*/ 70337 w 97818"/>
                <a:gd name="connsiteY18" fmla="*/ 256435 h 424494"/>
                <a:gd name="connsiteX19" fmla="*/ 66879 w 97818"/>
                <a:gd name="connsiteY19" fmla="*/ 298841 h 424494"/>
                <a:gd name="connsiteX20" fmla="*/ 96545 w 97818"/>
                <a:gd name="connsiteY20" fmla="*/ 418049 h 424494"/>
                <a:gd name="connsiteX21" fmla="*/ 97819 w 97818"/>
                <a:gd name="connsiteY21" fmla="*/ 422963 h 42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818" h="424494">
                  <a:moveTo>
                    <a:pt x="97819" y="422963"/>
                  </a:moveTo>
                  <a:cubicBezTo>
                    <a:pt x="81257" y="423509"/>
                    <a:pt x="65423" y="424055"/>
                    <a:pt x="49589" y="424419"/>
                  </a:cubicBezTo>
                  <a:cubicBezTo>
                    <a:pt x="38123" y="424601"/>
                    <a:pt x="26657" y="424419"/>
                    <a:pt x="15191" y="424237"/>
                  </a:cubicBezTo>
                  <a:cubicBezTo>
                    <a:pt x="3180" y="424055"/>
                    <a:pt x="-642" y="420051"/>
                    <a:pt x="86" y="408039"/>
                  </a:cubicBezTo>
                  <a:cubicBezTo>
                    <a:pt x="1724" y="385290"/>
                    <a:pt x="8275" y="363814"/>
                    <a:pt x="14281" y="341974"/>
                  </a:cubicBezTo>
                  <a:cubicBezTo>
                    <a:pt x="19741" y="322318"/>
                    <a:pt x="25383" y="302481"/>
                    <a:pt x="25747" y="281915"/>
                  </a:cubicBezTo>
                  <a:cubicBezTo>
                    <a:pt x="26111" y="269357"/>
                    <a:pt x="24473" y="256981"/>
                    <a:pt x="19377" y="245515"/>
                  </a:cubicBezTo>
                  <a:cubicBezTo>
                    <a:pt x="15919" y="237507"/>
                    <a:pt x="16283" y="229863"/>
                    <a:pt x="20105" y="222220"/>
                  </a:cubicBezTo>
                  <a:cubicBezTo>
                    <a:pt x="23927" y="214576"/>
                    <a:pt x="29023" y="207296"/>
                    <a:pt x="32117" y="199470"/>
                  </a:cubicBezTo>
                  <a:cubicBezTo>
                    <a:pt x="34665" y="193100"/>
                    <a:pt x="36849" y="186002"/>
                    <a:pt x="36849" y="179086"/>
                  </a:cubicBezTo>
                  <a:cubicBezTo>
                    <a:pt x="37031" y="131403"/>
                    <a:pt x="36667" y="83901"/>
                    <a:pt x="36303" y="36218"/>
                  </a:cubicBezTo>
                  <a:cubicBezTo>
                    <a:pt x="36303" y="26754"/>
                    <a:pt x="37395" y="17472"/>
                    <a:pt x="42127" y="9100"/>
                  </a:cubicBezTo>
                  <a:cubicBezTo>
                    <a:pt x="45039" y="3822"/>
                    <a:pt x="49225" y="364"/>
                    <a:pt x="56141" y="0"/>
                  </a:cubicBezTo>
                  <a:cubicBezTo>
                    <a:pt x="56505" y="2184"/>
                    <a:pt x="56869" y="4004"/>
                    <a:pt x="56869" y="5824"/>
                  </a:cubicBezTo>
                  <a:cubicBezTo>
                    <a:pt x="60327" y="55145"/>
                    <a:pt x="61055" y="104467"/>
                    <a:pt x="58507" y="153788"/>
                  </a:cubicBezTo>
                  <a:cubicBezTo>
                    <a:pt x="57961" y="165800"/>
                    <a:pt x="59053" y="177812"/>
                    <a:pt x="60509" y="189824"/>
                  </a:cubicBezTo>
                  <a:cubicBezTo>
                    <a:pt x="61783" y="200380"/>
                    <a:pt x="66879" y="209298"/>
                    <a:pt x="75069" y="216396"/>
                  </a:cubicBezTo>
                  <a:cubicBezTo>
                    <a:pt x="80165" y="220764"/>
                    <a:pt x="80711" y="226951"/>
                    <a:pt x="79073" y="232775"/>
                  </a:cubicBezTo>
                  <a:cubicBezTo>
                    <a:pt x="76889" y="240783"/>
                    <a:pt x="73977" y="248791"/>
                    <a:pt x="70337" y="256435"/>
                  </a:cubicBezTo>
                  <a:cubicBezTo>
                    <a:pt x="63603" y="270267"/>
                    <a:pt x="63057" y="284281"/>
                    <a:pt x="66879" y="298841"/>
                  </a:cubicBezTo>
                  <a:cubicBezTo>
                    <a:pt x="76889" y="338516"/>
                    <a:pt x="86717" y="378192"/>
                    <a:pt x="96545" y="418049"/>
                  </a:cubicBezTo>
                  <a:cubicBezTo>
                    <a:pt x="97272" y="419323"/>
                    <a:pt x="97272" y="420597"/>
                    <a:pt x="97819" y="422963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96">
              <a:extLst>
                <a:ext uri="{FF2B5EF4-FFF2-40B4-BE49-F238E27FC236}">
                  <a16:creationId xmlns:a16="http://schemas.microsoft.com/office/drawing/2014/main" id="{33DDB21C-C45A-CC4E-B1AF-07333291C6D3}"/>
                </a:ext>
              </a:extLst>
            </p:cNvPr>
            <p:cNvSpPr/>
            <p:nvPr/>
          </p:nvSpPr>
          <p:spPr>
            <a:xfrm>
              <a:off x="3879283" y="6735769"/>
              <a:ext cx="262077" cy="122957"/>
            </a:xfrm>
            <a:custGeom>
              <a:avLst/>
              <a:gdLst>
                <a:gd name="connsiteX0" fmla="*/ 261349 w 262077"/>
                <a:gd name="connsiteY0" fmla="*/ 95476 h 122957"/>
                <a:gd name="connsiteX1" fmla="*/ 213302 w 262077"/>
                <a:gd name="connsiteY1" fmla="*/ 71088 h 122957"/>
                <a:gd name="connsiteX2" fmla="*/ 162160 w 262077"/>
                <a:gd name="connsiteY2" fmla="*/ 45244 h 122957"/>
                <a:gd name="connsiteX3" fmla="*/ 133040 w 262077"/>
                <a:gd name="connsiteY3" fmla="*/ 53252 h 122957"/>
                <a:gd name="connsiteX4" fmla="*/ 96823 w 262077"/>
                <a:gd name="connsiteY4" fmla="*/ 117862 h 122957"/>
                <a:gd name="connsiteX5" fmla="*/ 93911 w 262077"/>
                <a:gd name="connsiteY5" fmla="*/ 122958 h 122957"/>
                <a:gd name="connsiteX6" fmla="*/ 82991 w 262077"/>
                <a:gd name="connsiteY6" fmla="*/ 104758 h 122957"/>
                <a:gd name="connsiteX7" fmla="*/ 61333 w 262077"/>
                <a:gd name="connsiteY7" fmla="*/ 55618 h 122957"/>
                <a:gd name="connsiteX8" fmla="*/ 2548 w 262077"/>
                <a:gd name="connsiteY8" fmla="*/ 6843 h 122957"/>
                <a:gd name="connsiteX9" fmla="*/ 0 w 262077"/>
                <a:gd name="connsiteY9" fmla="*/ 4113 h 122957"/>
                <a:gd name="connsiteX10" fmla="*/ 36764 w 262077"/>
                <a:gd name="connsiteY10" fmla="*/ 473 h 122957"/>
                <a:gd name="connsiteX11" fmla="*/ 183636 w 262077"/>
                <a:gd name="connsiteY11" fmla="*/ 109 h 122957"/>
                <a:gd name="connsiteX12" fmla="*/ 214030 w 262077"/>
                <a:gd name="connsiteY12" fmla="*/ 1565 h 122957"/>
                <a:gd name="connsiteX13" fmla="*/ 234959 w 262077"/>
                <a:gd name="connsiteY13" fmla="*/ 13395 h 122957"/>
                <a:gd name="connsiteX14" fmla="*/ 262077 w 262077"/>
                <a:gd name="connsiteY14" fmla="*/ 88560 h 122957"/>
                <a:gd name="connsiteX15" fmla="*/ 261895 w 262077"/>
                <a:gd name="connsiteY15" fmla="*/ 93110 h 122957"/>
                <a:gd name="connsiteX16" fmla="*/ 261349 w 262077"/>
                <a:gd name="connsiteY16" fmla="*/ 95476 h 12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2077" h="122957">
                  <a:moveTo>
                    <a:pt x="261349" y="95476"/>
                  </a:moveTo>
                  <a:cubicBezTo>
                    <a:pt x="244969" y="87104"/>
                    <a:pt x="229135" y="79096"/>
                    <a:pt x="213302" y="71088"/>
                  </a:cubicBezTo>
                  <a:cubicBezTo>
                    <a:pt x="196194" y="62352"/>
                    <a:pt x="179268" y="53616"/>
                    <a:pt x="162160" y="45244"/>
                  </a:cubicBezTo>
                  <a:cubicBezTo>
                    <a:pt x="148692" y="38692"/>
                    <a:pt x="140684" y="40330"/>
                    <a:pt x="133040" y="53252"/>
                  </a:cubicBezTo>
                  <a:cubicBezTo>
                    <a:pt x="120483" y="74364"/>
                    <a:pt x="108835" y="96204"/>
                    <a:pt x="96823" y="117862"/>
                  </a:cubicBezTo>
                  <a:cubicBezTo>
                    <a:pt x="95913" y="119500"/>
                    <a:pt x="95003" y="121138"/>
                    <a:pt x="93911" y="122958"/>
                  </a:cubicBezTo>
                  <a:cubicBezTo>
                    <a:pt x="87541" y="118043"/>
                    <a:pt x="84993" y="111492"/>
                    <a:pt x="82991" y="104758"/>
                  </a:cubicBezTo>
                  <a:cubicBezTo>
                    <a:pt x="77895" y="87468"/>
                    <a:pt x="71889" y="70542"/>
                    <a:pt x="61333" y="55618"/>
                  </a:cubicBezTo>
                  <a:cubicBezTo>
                    <a:pt x="46227" y="33960"/>
                    <a:pt x="26754" y="17399"/>
                    <a:pt x="2548" y="6843"/>
                  </a:cubicBezTo>
                  <a:cubicBezTo>
                    <a:pt x="1638" y="6479"/>
                    <a:pt x="910" y="6115"/>
                    <a:pt x="0" y="4113"/>
                  </a:cubicBezTo>
                  <a:cubicBezTo>
                    <a:pt x="12194" y="2839"/>
                    <a:pt x="24570" y="473"/>
                    <a:pt x="36764" y="473"/>
                  </a:cubicBezTo>
                  <a:cubicBezTo>
                    <a:pt x="85721" y="-73"/>
                    <a:pt x="134678" y="-73"/>
                    <a:pt x="183636" y="109"/>
                  </a:cubicBezTo>
                  <a:cubicBezTo>
                    <a:pt x="193828" y="109"/>
                    <a:pt x="203838" y="655"/>
                    <a:pt x="214030" y="1565"/>
                  </a:cubicBezTo>
                  <a:cubicBezTo>
                    <a:pt x="222583" y="2293"/>
                    <a:pt x="230409" y="5933"/>
                    <a:pt x="234959" y="13395"/>
                  </a:cubicBezTo>
                  <a:cubicBezTo>
                    <a:pt x="249337" y="36508"/>
                    <a:pt x="260985" y="60532"/>
                    <a:pt x="262077" y="88560"/>
                  </a:cubicBezTo>
                  <a:cubicBezTo>
                    <a:pt x="262077" y="90016"/>
                    <a:pt x="262077" y="91654"/>
                    <a:pt x="261895" y="93110"/>
                  </a:cubicBezTo>
                  <a:cubicBezTo>
                    <a:pt x="261713" y="93474"/>
                    <a:pt x="261531" y="94020"/>
                    <a:pt x="261349" y="95476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1AC076-4678-1E4F-8E5C-269EBFD01F79}"/>
              </a:ext>
            </a:extLst>
          </p:cNvPr>
          <p:cNvGrpSpPr/>
          <p:nvPr/>
        </p:nvGrpSpPr>
        <p:grpSpPr>
          <a:xfrm>
            <a:off x="507400" y="4957121"/>
            <a:ext cx="2898740" cy="849152"/>
            <a:chOff x="434509" y="3232290"/>
            <a:chExt cx="7866058" cy="3285899"/>
          </a:xfrm>
          <a:solidFill>
            <a:schemeClr val="accent2"/>
          </a:solidFill>
        </p:grpSpPr>
        <p:sp>
          <p:nvSpPr>
            <p:cNvPr id="21" name="Freeform: Shape 35">
              <a:extLst>
                <a:ext uri="{FF2B5EF4-FFF2-40B4-BE49-F238E27FC236}">
                  <a16:creationId xmlns:a16="http://schemas.microsoft.com/office/drawing/2014/main" id="{1D0637E4-9D5A-5244-9CA1-99E94B72A6EA}"/>
                </a:ext>
              </a:extLst>
            </p:cNvPr>
            <p:cNvSpPr/>
            <p:nvPr/>
          </p:nvSpPr>
          <p:spPr>
            <a:xfrm>
              <a:off x="434509" y="3232290"/>
              <a:ext cx="2986139" cy="3285899"/>
            </a:xfrm>
            <a:custGeom>
              <a:avLst/>
              <a:gdLst>
                <a:gd name="connsiteX0" fmla="*/ 1711336 w 2986139"/>
                <a:gd name="connsiteY0" fmla="*/ 2011 h 3285899"/>
                <a:gd name="connsiteX1" fmla="*/ 2285809 w 2986139"/>
                <a:gd name="connsiteY1" fmla="*/ 131475 h 3285899"/>
                <a:gd name="connsiteX2" fmla="*/ 2864184 w 2986139"/>
                <a:gd name="connsiteY2" fmla="*/ 653376 h 3285899"/>
                <a:gd name="connsiteX3" fmla="*/ 2977619 w 2986139"/>
                <a:gd name="connsiteY3" fmla="*/ 1032143 h 3285899"/>
                <a:gd name="connsiteX4" fmla="*/ 2855421 w 2986139"/>
                <a:gd name="connsiteY4" fmla="*/ 1795034 h 3285899"/>
                <a:gd name="connsiteX5" fmla="*/ 2717643 w 2986139"/>
                <a:gd name="connsiteY5" fmla="*/ 2017523 h 3285899"/>
                <a:gd name="connsiteX6" fmla="*/ 2575970 w 2986139"/>
                <a:gd name="connsiteY6" fmla="*/ 2268250 h 3285899"/>
                <a:gd name="connsiteX7" fmla="*/ 2555036 w 2986139"/>
                <a:gd name="connsiteY7" fmla="*/ 2384606 h 3285899"/>
                <a:gd name="connsiteX8" fmla="*/ 2555036 w 2986139"/>
                <a:gd name="connsiteY8" fmla="*/ 3090536 h 3285899"/>
                <a:gd name="connsiteX9" fmla="*/ 2581812 w 2986139"/>
                <a:gd name="connsiteY9" fmla="*/ 3117312 h 3285899"/>
                <a:gd name="connsiteX10" fmla="*/ 2788723 w 2986139"/>
                <a:gd name="connsiteY10" fmla="*/ 3116339 h 3285899"/>
                <a:gd name="connsiteX11" fmla="*/ 2809170 w 2986139"/>
                <a:gd name="connsiteY11" fmla="*/ 3136300 h 3285899"/>
                <a:gd name="connsiteX12" fmla="*/ 2809170 w 2986139"/>
                <a:gd name="connsiteY12" fmla="*/ 3197156 h 3285899"/>
                <a:gd name="connsiteX13" fmla="*/ 2793104 w 2986139"/>
                <a:gd name="connsiteY13" fmla="*/ 3214195 h 3285899"/>
                <a:gd name="connsiteX14" fmla="*/ 2503430 w 2986139"/>
                <a:gd name="connsiteY14" fmla="*/ 3214195 h 3285899"/>
                <a:gd name="connsiteX15" fmla="*/ 2487364 w 2986139"/>
                <a:gd name="connsiteY15" fmla="*/ 3192774 h 3285899"/>
                <a:gd name="connsiteX16" fmla="*/ 2486390 w 2986139"/>
                <a:gd name="connsiteY16" fmla="*/ 2411383 h 3285899"/>
                <a:gd name="connsiteX17" fmla="*/ 2554549 w 2986139"/>
                <a:gd name="connsiteY17" fmla="*/ 2149459 h 3285899"/>
                <a:gd name="connsiteX18" fmla="*/ 2677721 w 2986139"/>
                <a:gd name="connsiteY18" fmla="*/ 1957641 h 3285899"/>
                <a:gd name="connsiteX19" fmla="*/ 2882197 w 2986139"/>
                <a:gd name="connsiteY19" fmla="*/ 1492701 h 3285899"/>
                <a:gd name="connsiteX20" fmla="*/ 2919685 w 2986139"/>
                <a:gd name="connsiteY20" fmla="*/ 1189882 h 3285899"/>
                <a:gd name="connsiteX21" fmla="*/ 2430403 w 2986139"/>
                <a:gd name="connsiteY21" fmla="*/ 283371 h 3285899"/>
                <a:gd name="connsiteX22" fmla="*/ 1883186 w 2986139"/>
                <a:gd name="connsiteY22" fmla="*/ 88632 h 3285899"/>
                <a:gd name="connsiteX23" fmla="*/ 1587669 w 2986139"/>
                <a:gd name="connsiteY23" fmla="*/ 69645 h 3285899"/>
                <a:gd name="connsiteX24" fmla="*/ 917280 w 2986139"/>
                <a:gd name="connsiteY24" fmla="*/ 246858 h 3285899"/>
                <a:gd name="connsiteX25" fmla="*/ 480577 w 2986139"/>
                <a:gd name="connsiteY25" fmla="*/ 799917 h 3285899"/>
                <a:gd name="connsiteX26" fmla="*/ 467919 w 2986139"/>
                <a:gd name="connsiteY26" fmla="*/ 1060867 h 3285899"/>
                <a:gd name="connsiteX27" fmla="*/ 442116 w 2986139"/>
                <a:gd name="connsiteY27" fmla="*/ 1162131 h 3285899"/>
                <a:gd name="connsiteX28" fmla="*/ 152441 w 2986139"/>
                <a:gd name="connsiteY28" fmla="*/ 1525320 h 3285899"/>
                <a:gd name="connsiteX29" fmla="*/ 77954 w 2986139"/>
                <a:gd name="connsiteY29" fmla="*/ 1652874 h 3285899"/>
                <a:gd name="connsiteX30" fmla="*/ 105704 w 2986139"/>
                <a:gd name="connsiteY30" fmla="*/ 1730770 h 3285899"/>
                <a:gd name="connsiteX31" fmla="*/ 228877 w 2986139"/>
                <a:gd name="connsiteY31" fmla="*/ 1777994 h 3285899"/>
                <a:gd name="connsiteX32" fmla="*/ 308233 w 2986139"/>
                <a:gd name="connsiteY32" fmla="*/ 1906522 h 3285899"/>
                <a:gd name="connsiteX33" fmla="*/ 248838 w 2986139"/>
                <a:gd name="connsiteY33" fmla="*/ 2034563 h 3285899"/>
                <a:gd name="connsiteX34" fmla="*/ 253219 w 2986139"/>
                <a:gd name="connsiteY34" fmla="*/ 2075458 h 3285899"/>
                <a:gd name="connsiteX35" fmla="*/ 294601 w 2986139"/>
                <a:gd name="connsiteY35" fmla="*/ 2109051 h 3285899"/>
                <a:gd name="connsiteX36" fmla="*/ 304338 w 2986139"/>
                <a:gd name="connsiteY36" fmla="*/ 2186946 h 3285899"/>
                <a:gd name="connsiteX37" fmla="*/ 272207 w 2986139"/>
                <a:gd name="connsiteY37" fmla="*/ 2223460 h 3285899"/>
                <a:gd name="connsiteX38" fmla="*/ 271719 w 2986139"/>
                <a:gd name="connsiteY38" fmla="*/ 2255592 h 3285899"/>
                <a:gd name="connsiteX39" fmla="*/ 315049 w 2986139"/>
                <a:gd name="connsiteY39" fmla="*/ 2308171 h 3285899"/>
                <a:gd name="connsiteX40" fmla="*/ 336470 w 2986139"/>
                <a:gd name="connsiteY40" fmla="*/ 2448383 h 3285899"/>
                <a:gd name="connsiteX41" fmla="*/ 294114 w 2986139"/>
                <a:gd name="connsiteY41" fmla="*/ 2577398 h 3285899"/>
                <a:gd name="connsiteX42" fmla="*/ 354484 w 2986139"/>
                <a:gd name="connsiteY42" fmla="*/ 2746822 h 3285899"/>
                <a:gd name="connsiteX43" fmla="*/ 525367 w 2986139"/>
                <a:gd name="connsiteY43" fmla="*/ 2809138 h 3285899"/>
                <a:gd name="connsiteX44" fmla="*/ 777554 w 2986139"/>
                <a:gd name="connsiteY44" fmla="*/ 2805243 h 3285899"/>
                <a:gd name="connsiteX45" fmla="*/ 905595 w 2986139"/>
                <a:gd name="connsiteY45" fmla="*/ 2812546 h 3285899"/>
                <a:gd name="connsiteX46" fmla="*/ 1035097 w 2986139"/>
                <a:gd name="connsiteY46" fmla="*/ 2932797 h 3285899"/>
                <a:gd name="connsiteX47" fmla="*/ 1076965 w 2986139"/>
                <a:gd name="connsiteY47" fmla="*/ 3141655 h 3285899"/>
                <a:gd name="connsiteX48" fmla="*/ 1161677 w 2986139"/>
                <a:gd name="connsiteY48" fmla="*/ 3217603 h 3285899"/>
                <a:gd name="connsiteX49" fmla="*/ 1414049 w 2986139"/>
                <a:gd name="connsiteY49" fmla="*/ 3216893 h 3285899"/>
                <a:gd name="connsiteX50" fmla="*/ 1493069 w 2986139"/>
                <a:gd name="connsiteY50" fmla="*/ 3216522 h 3285899"/>
                <a:gd name="connsiteX51" fmla="*/ 1493069 w 2986139"/>
                <a:gd name="connsiteY51" fmla="*/ 3285899 h 3285899"/>
                <a:gd name="connsiteX52" fmla="*/ 1145611 w 2986139"/>
                <a:gd name="connsiteY52" fmla="*/ 3284788 h 3285899"/>
                <a:gd name="connsiteX53" fmla="*/ 1006373 w 2986139"/>
                <a:gd name="connsiteY53" fmla="*/ 3147010 h 3285899"/>
                <a:gd name="connsiteX54" fmla="*/ 964991 w 2986139"/>
                <a:gd name="connsiteY54" fmla="*/ 2943021 h 3285899"/>
                <a:gd name="connsiteX55" fmla="*/ 872003 w 2986139"/>
                <a:gd name="connsiteY55" fmla="*/ 2876809 h 3285899"/>
                <a:gd name="connsiteX56" fmla="*/ 689921 w 2986139"/>
                <a:gd name="connsiteY56" fmla="*/ 2880217 h 3285899"/>
                <a:gd name="connsiteX57" fmla="*/ 392458 w 2986139"/>
                <a:gd name="connsiteY57" fmla="*/ 2848085 h 3285899"/>
                <a:gd name="connsiteX58" fmla="*/ 260035 w 2986139"/>
                <a:gd name="connsiteY58" fmla="*/ 2752176 h 3285899"/>
                <a:gd name="connsiteX59" fmla="*/ 224495 w 2986139"/>
                <a:gd name="connsiteY59" fmla="*/ 2565227 h 3285899"/>
                <a:gd name="connsiteX60" fmla="*/ 268312 w 2986139"/>
                <a:gd name="connsiteY60" fmla="*/ 2428910 h 3285899"/>
                <a:gd name="connsiteX61" fmla="*/ 255167 w 2986139"/>
                <a:gd name="connsiteY61" fmla="*/ 2344685 h 3285899"/>
                <a:gd name="connsiteX62" fmla="*/ 216219 w 2986139"/>
                <a:gd name="connsiteY62" fmla="*/ 2297947 h 3285899"/>
                <a:gd name="connsiteX63" fmla="*/ 212324 w 2986139"/>
                <a:gd name="connsiteY63" fmla="*/ 2184025 h 3285899"/>
                <a:gd name="connsiteX64" fmla="*/ 235206 w 2986139"/>
                <a:gd name="connsiteY64" fmla="*/ 2154814 h 3285899"/>
                <a:gd name="connsiteX65" fmla="*/ 209403 w 2986139"/>
                <a:gd name="connsiteY65" fmla="*/ 2130958 h 3285899"/>
                <a:gd name="connsiteX66" fmla="*/ 193824 w 2986139"/>
                <a:gd name="connsiteY66" fmla="*/ 1991234 h 3285899"/>
                <a:gd name="connsiteX67" fmla="*/ 243969 w 2986139"/>
                <a:gd name="connsiteY67" fmla="*/ 1871956 h 3285899"/>
                <a:gd name="connsiteX68" fmla="*/ 234232 w 2986139"/>
                <a:gd name="connsiteY68" fmla="*/ 1851021 h 3285899"/>
                <a:gd name="connsiteX69" fmla="*/ 213297 w 2986139"/>
                <a:gd name="connsiteY69" fmla="*/ 1845179 h 3285899"/>
                <a:gd name="connsiteX70" fmla="*/ 65782 w 2986139"/>
                <a:gd name="connsiteY70" fmla="*/ 1788218 h 3285899"/>
                <a:gd name="connsiteX71" fmla="*/ 10769 w 2986139"/>
                <a:gd name="connsiteY71" fmla="*/ 1627071 h 3285899"/>
                <a:gd name="connsiteX72" fmla="*/ 127126 w 2986139"/>
                <a:gd name="connsiteY72" fmla="*/ 1440122 h 3285899"/>
                <a:gd name="connsiteX73" fmla="*/ 389536 w 2986139"/>
                <a:gd name="connsiteY73" fmla="*/ 1111500 h 3285899"/>
                <a:gd name="connsiteX74" fmla="*/ 398787 w 2986139"/>
                <a:gd name="connsiteY74" fmla="*/ 1078394 h 3285899"/>
                <a:gd name="connsiteX75" fmla="*/ 459643 w 2986139"/>
                <a:gd name="connsiteY75" fmla="*/ 654836 h 3285899"/>
                <a:gd name="connsiteX76" fmla="*/ 1142690 w 2986139"/>
                <a:gd name="connsiteY76" fmla="*/ 68671 h 3285899"/>
                <a:gd name="connsiteX77" fmla="*/ 1512208 w 2986139"/>
                <a:gd name="connsiteY77" fmla="*/ 3434 h 3285899"/>
                <a:gd name="connsiteX78" fmla="*/ 1711336 w 2986139"/>
                <a:gd name="connsiteY78" fmla="*/ 2011 h 328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986139" h="3285899">
                  <a:moveTo>
                    <a:pt x="1711336" y="2011"/>
                  </a:moveTo>
                  <a:cubicBezTo>
                    <a:pt x="1908715" y="11345"/>
                    <a:pt x="2100685" y="53335"/>
                    <a:pt x="2285809" y="131475"/>
                  </a:cubicBezTo>
                  <a:cubicBezTo>
                    <a:pt x="2537996" y="238581"/>
                    <a:pt x="2736143" y="408004"/>
                    <a:pt x="2864184" y="653376"/>
                  </a:cubicBezTo>
                  <a:cubicBezTo>
                    <a:pt x="2926014" y="772166"/>
                    <a:pt x="2962528" y="899234"/>
                    <a:pt x="2977619" y="1032143"/>
                  </a:cubicBezTo>
                  <a:cubicBezTo>
                    <a:pt x="3007318" y="1297475"/>
                    <a:pt x="2957659" y="1550636"/>
                    <a:pt x="2855421" y="1795034"/>
                  </a:cubicBezTo>
                  <a:cubicBezTo>
                    <a:pt x="2821828" y="1876337"/>
                    <a:pt x="2767301" y="1945470"/>
                    <a:pt x="2717643" y="2017523"/>
                  </a:cubicBezTo>
                  <a:cubicBezTo>
                    <a:pt x="2662629" y="2096879"/>
                    <a:pt x="2608102" y="2176236"/>
                    <a:pt x="2575970" y="2268250"/>
                  </a:cubicBezTo>
                  <a:cubicBezTo>
                    <a:pt x="2561852" y="2305737"/>
                    <a:pt x="2555036" y="2344198"/>
                    <a:pt x="2555036" y="2384606"/>
                  </a:cubicBezTo>
                  <a:cubicBezTo>
                    <a:pt x="2556009" y="2619754"/>
                    <a:pt x="2556009" y="2855388"/>
                    <a:pt x="2555036" y="3090536"/>
                  </a:cubicBezTo>
                  <a:cubicBezTo>
                    <a:pt x="2555036" y="3112444"/>
                    <a:pt x="2560391" y="3117800"/>
                    <a:pt x="2581812" y="3117312"/>
                  </a:cubicBezTo>
                  <a:cubicBezTo>
                    <a:pt x="2650945" y="3115852"/>
                    <a:pt x="2719590" y="3117312"/>
                    <a:pt x="2788723" y="3116339"/>
                  </a:cubicBezTo>
                  <a:cubicBezTo>
                    <a:pt x="2804302" y="3115852"/>
                    <a:pt x="2810144" y="3119746"/>
                    <a:pt x="2809170" y="3136300"/>
                  </a:cubicBezTo>
                  <a:cubicBezTo>
                    <a:pt x="2807710" y="3156747"/>
                    <a:pt x="2808197" y="3176708"/>
                    <a:pt x="2809170" y="3197156"/>
                  </a:cubicBezTo>
                  <a:cubicBezTo>
                    <a:pt x="2809657" y="3209813"/>
                    <a:pt x="2806250" y="3214195"/>
                    <a:pt x="2793104" y="3214195"/>
                  </a:cubicBezTo>
                  <a:cubicBezTo>
                    <a:pt x="2696709" y="3213708"/>
                    <a:pt x="2599826" y="3213222"/>
                    <a:pt x="2503430" y="3214195"/>
                  </a:cubicBezTo>
                  <a:cubicBezTo>
                    <a:pt x="2484930" y="3214682"/>
                    <a:pt x="2487364" y="3203971"/>
                    <a:pt x="2487364" y="3192774"/>
                  </a:cubicBezTo>
                  <a:cubicBezTo>
                    <a:pt x="2487364" y="3051588"/>
                    <a:pt x="2490772" y="2530661"/>
                    <a:pt x="2486390" y="2411383"/>
                  </a:cubicBezTo>
                  <a:cubicBezTo>
                    <a:pt x="2482982" y="2315961"/>
                    <a:pt x="2511706" y="2231736"/>
                    <a:pt x="2554549" y="2149459"/>
                  </a:cubicBezTo>
                  <a:cubicBezTo>
                    <a:pt x="2589602" y="2081787"/>
                    <a:pt x="2630984" y="2017523"/>
                    <a:pt x="2677721" y="1957641"/>
                  </a:cubicBezTo>
                  <a:cubicBezTo>
                    <a:pt x="2785802" y="1819376"/>
                    <a:pt x="2843250" y="1660664"/>
                    <a:pt x="2882197" y="1492701"/>
                  </a:cubicBezTo>
                  <a:cubicBezTo>
                    <a:pt x="2905566" y="1392897"/>
                    <a:pt x="2920172" y="1292119"/>
                    <a:pt x="2919685" y="1189882"/>
                  </a:cubicBezTo>
                  <a:cubicBezTo>
                    <a:pt x="2917250" y="801378"/>
                    <a:pt x="2759999" y="495150"/>
                    <a:pt x="2430403" y="283371"/>
                  </a:cubicBezTo>
                  <a:cubicBezTo>
                    <a:pt x="2263414" y="176265"/>
                    <a:pt x="2078412" y="117356"/>
                    <a:pt x="1883186" y="88632"/>
                  </a:cubicBezTo>
                  <a:cubicBezTo>
                    <a:pt x="1785329" y="74027"/>
                    <a:pt x="1686499" y="67211"/>
                    <a:pt x="1587669" y="69645"/>
                  </a:cubicBezTo>
                  <a:cubicBezTo>
                    <a:pt x="1350087" y="75487"/>
                    <a:pt x="1122729" y="121251"/>
                    <a:pt x="917280" y="246858"/>
                  </a:cubicBezTo>
                  <a:cubicBezTo>
                    <a:pt x="704041" y="376846"/>
                    <a:pt x="553117" y="557954"/>
                    <a:pt x="480577" y="799917"/>
                  </a:cubicBezTo>
                  <a:cubicBezTo>
                    <a:pt x="454774" y="885602"/>
                    <a:pt x="445524" y="972748"/>
                    <a:pt x="467919" y="1060867"/>
                  </a:cubicBezTo>
                  <a:cubicBezTo>
                    <a:pt x="477656" y="1099815"/>
                    <a:pt x="466458" y="1131947"/>
                    <a:pt x="442116" y="1162131"/>
                  </a:cubicBezTo>
                  <a:cubicBezTo>
                    <a:pt x="345233" y="1282870"/>
                    <a:pt x="248351" y="1403608"/>
                    <a:pt x="152441" y="1525320"/>
                  </a:cubicBezTo>
                  <a:cubicBezTo>
                    <a:pt x="121770" y="1564268"/>
                    <a:pt x="94020" y="1605163"/>
                    <a:pt x="77954" y="1652874"/>
                  </a:cubicBezTo>
                  <a:cubicBezTo>
                    <a:pt x="65296" y="1690848"/>
                    <a:pt x="72112" y="1709835"/>
                    <a:pt x="105704" y="1730770"/>
                  </a:cubicBezTo>
                  <a:cubicBezTo>
                    <a:pt x="143678" y="1754139"/>
                    <a:pt x="182626" y="1772639"/>
                    <a:pt x="228877" y="1777994"/>
                  </a:cubicBezTo>
                  <a:cubicBezTo>
                    <a:pt x="302877" y="1786271"/>
                    <a:pt x="330628" y="1835929"/>
                    <a:pt x="308233" y="1906522"/>
                  </a:cubicBezTo>
                  <a:cubicBezTo>
                    <a:pt x="293628" y="1951799"/>
                    <a:pt x="283404" y="1998049"/>
                    <a:pt x="248838" y="2034563"/>
                  </a:cubicBezTo>
                  <a:cubicBezTo>
                    <a:pt x="236180" y="2047707"/>
                    <a:pt x="240074" y="2063773"/>
                    <a:pt x="253219" y="2075458"/>
                  </a:cubicBezTo>
                  <a:cubicBezTo>
                    <a:pt x="266364" y="2087142"/>
                    <a:pt x="280970" y="2097853"/>
                    <a:pt x="294601" y="2109051"/>
                  </a:cubicBezTo>
                  <a:cubicBezTo>
                    <a:pt x="323812" y="2132906"/>
                    <a:pt x="326733" y="2156761"/>
                    <a:pt x="304338" y="2186946"/>
                  </a:cubicBezTo>
                  <a:cubicBezTo>
                    <a:pt x="294601" y="2200091"/>
                    <a:pt x="283890" y="2212262"/>
                    <a:pt x="272207" y="2223460"/>
                  </a:cubicBezTo>
                  <a:cubicBezTo>
                    <a:pt x="260035" y="2234657"/>
                    <a:pt x="260522" y="2243420"/>
                    <a:pt x="271719" y="2255592"/>
                  </a:cubicBezTo>
                  <a:cubicBezTo>
                    <a:pt x="287299" y="2272144"/>
                    <a:pt x="301417" y="2290158"/>
                    <a:pt x="315049" y="2308171"/>
                  </a:cubicBezTo>
                  <a:cubicBezTo>
                    <a:pt x="347181" y="2351014"/>
                    <a:pt x="353023" y="2397751"/>
                    <a:pt x="336470" y="2448383"/>
                  </a:cubicBezTo>
                  <a:cubicBezTo>
                    <a:pt x="322838" y="2491713"/>
                    <a:pt x="307746" y="2534068"/>
                    <a:pt x="294114" y="2577398"/>
                  </a:cubicBezTo>
                  <a:cubicBezTo>
                    <a:pt x="270746" y="2650425"/>
                    <a:pt x="298496" y="2703492"/>
                    <a:pt x="354484" y="2746822"/>
                  </a:cubicBezTo>
                  <a:cubicBezTo>
                    <a:pt x="404629" y="2785769"/>
                    <a:pt x="463538" y="2801835"/>
                    <a:pt x="525367" y="2809138"/>
                  </a:cubicBezTo>
                  <a:cubicBezTo>
                    <a:pt x="609592" y="2818875"/>
                    <a:pt x="693329" y="2809624"/>
                    <a:pt x="777554" y="2805243"/>
                  </a:cubicBezTo>
                  <a:cubicBezTo>
                    <a:pt x="820397" y="2802809"/>
                    <a:pt x="863240" y="2803783"/>
                    <a:pt x="905595" y="2812546"/>
                  </a:cubicBezTo>
                  <a:cubicBezTo>
                    <a:pt x="973754" y="2826178"/>
                    <a:pt x="1015136" y="2868046"/>
                    <a:pt x="1035097" y="2932797"/>
                  </a:cubicBezTo>
                  <a:cubicBezTo>
                    <a:pt x="1056031" y="3000956"/>
                    <a:pt x="1072097" y="3070088"/>
                    <a:pt x="1076965" y="3141655"/>
                  </a:cubicBezTo>
                  <a:cubicBezTo>
                    <a:pt x="1080374" y="3200076"/>
                    <a:pt x="1101795" y="3217116"/>
                    <a:pt x="1161677" y="3217603"/>
                  </a:cubicBezTo>
                  <a:cubicBezTo>
                    <a:pt x="1191801" y="3217786"/>
                    <a:pt x="1295659" y="3217420"/>
                    <a:pt x="1414049" y="3216893"/>
                  </a:cubicBezTo>
                  <a:lnTo>
                    <a:pt x="1493069" y="3216522"/>
                  </a:lnTo>
                  <a:lnTo>
                    <a:pt x="1493069" y="3285899"/>
                  </a:lnTo>
                  <a:lnTo>
                    <a:pt x="1145611" y="3284788"/>
                  </a:lnTo>
                  <a:cubicBezTo>
                    <a:pt x="1075505" y="3284788"/>
                    <a:pt x="1005886" y="3246814"/>
                    <a:pt x="1006373" y="3147010"/>
                  </a:cubicBezTo>
                  <a:cubicBezTo>
                    <a:pt x="1006860" y="3075930"/>
                    <a:pt x="985438" y="3009232"/>
                    <a:pt x="964991" y="2943021"/>
                  </a:cubicBezTo>
                  <a:cubicBezTo>
                    <a:pt x="951359" y="2899205"/>
                    <a:pt x="915332" y="2881191"/>
                    <a:pt x="872003" y="2876809"/>
                  </a:cubicBezTo>
                  <a:cubicBezTo>
                    <a:pt x="811147" y="2870968"/>
                    <a:pt x="750777" y="2878270"/>
                    <a:pt x="689921" y="2880217"/>
                  </a:cubicBezTo>
                  <a:cubicBezTo>
                    <a:pt x="589144" y="2883625"/>
                    <a:pt x="488853" y="2886060"/>
                    <a:pt x="392458" y="2848085"/>
                  </a:cubicBezTo>
                  <a:cubicBezTo>
                    <a:pt x="339878" y="2827638"/>
                    <a:pt x="296548" y="2794532"/>
                    <a:pt x="260035" y="2752176"/>
                  </a:cubicBezTo>
                  <a:cubicBezTo>
                    <a:pt x="211837" y="2696676"/>
                    <a:pt x="206482" y="2632899"/>
                    <a:pt x="224495" y="2565227"/>
                  </a:cubicBezTo>
                  <a:cubicBezTo>
                    <a:pt x="236666" y="2518976"/>
                    <a:pt x="251758" y="2473700"/>
                    <a:pt x="268312" y="2428910"/>
                  </a:cubicBezTo>
                  <a:cubicBezTo>
                    <a:pt x="280482" y="2397264"/>
                    <a:pt x="275127" y="2370001"/>
                    <a:pt x="255167" y="2344685"/>
                  </a:cubicBezTo>
                  <a:cubicBezTo>
                    <a:pt x="242509" y="2328619"/>
                    <a:pt x="229851" y="2313040"/>
                    <a:pt x="216219" y="2297947"/>
                  </a:cubicBezTo>
                  <a:cubicBezTo>
                    <a:pt x="179219" y="2256566"/>
                    <a:pt x="178245" y="2227354"/>
                    <a:pt x="212324" y="2184025"/>
                  </a:cubicBezTo>
                  <a:cubicBezTo>
                    <a:pt x="220114" y="2174288"/>
                    <a:pt x="237153" y="2166498"/>
                    <a:pt x="235206" y="2154814"/>
                  </a:cubicBezTo>
                  <a:cubicBezTo>
                    <a:pt x="234232" y="2145564"/>
                    <a:pt x="218166" y="2139235"/>
                    <a:pt x="209403" y="2130958"/>
                  </a:cubicBezTo>
                  <a:cubicBezTo>
                    <a:pt x="162665" y="2088603"/>
                    <a:pt x="154876" y="2039918"/>
                    <a:pt x="193824" y="1991234"/>
                  </a:cubicBezTo>
                  <a:cubicBezTo>
                    <a:pt x="222548" y="1955207"/>
                    <a:pt x="228390" y="1911877"/>
                    <a:pt x="243969" y="1871956"/>
                  </a:cubicBezTo>
                  <a:cubicBezTo>
                    <a:pt x="248351" y="1861245"/>
                    <a:pt x="243969" y="1854916"/>
                    <a:pt x="234232" y="1851021"/>
                  </a:cubicBezTo>
                  <a:cubicBezTo>
                    <a:pt x="227416" y="1848587"/>
                    <a:pt x="220114" y="1845666"/>
                    <a:pt x="213297" y="1845179"/>
                  </a:cubicBezTo>
                  <a:cubicBezTo>
                    <a:pt x="157797" y="1842745"/>
                    <a:pt x="111060" y="1816942"/>
                    <a:pt x="65782" y="1788218"/>
                  </a:cubicBezTo>
                  <a:cubicBezTo>
                    <a:pt x="3953" y="1748783"/>
                    <a:pt x="-14061" y="1695717"/>
                    <a:pt x="10769" y="1627071"/>
                  </a:cubicBezTo>
                  <a:cubicBezTo>
                    <a:pt x="36085" y="1556478"/>
                    <a:pt x="81848" y="1498056"/>
                    <a:pt x="127126" y="1440122"/>
                  </a:cubicBezTo>
                  <a:cubicBezTo>
                    <a:pt x="213297" y="1329607"/>
                    <a:pt x="306285" y="1224448"/>
                    <a:pt x="389536" y="1111500"/>
                  </a:cubicBezTo>
                  <a:cubicBezTo>
                    <a:pt x="397326" y="1101275"/>
                    <a:pt x="402194" y="1092025"/>
                    <a:pt x="398787" y="1078394"/>
                  </a:cubicBezTo>
                  <a:cubicBezTo>
                    <a:pt x="360326" y="928932"/>
                    <a:pt x="396839" y="789206"/>
                    <a:pt x="459643" y="654836"/>
                  </a:cubicBezTo>
                  <a:cubicBezTo>
                    <a:pt x="598394" y="356398"/>
                    <a:pt x="832568" y="167988"/>
                    <a:pt x="1142690" y="68671"/>
                  </a:cubicBezTo>
                  <a:cubicBezTo>
                    <a:pt x="1262941" y="30210"/>
                    <a:pt x="1386601" y="10736"/>
                    <a:pt x="1512208" y="3434"/>
                  </a:cubicBezTo>
                  <a:cubicBezTo>
                    <a:pt x="1579150" y="-583"/>
                    <a:pt x="1645544" y="-1100"/>
                    <a:pt x="1711336" y="2011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: Shape 3">
              <a:extLst>
                <a:ext uri="{FF2B5EF4-FFF2-40B4-BE49-F238E27FC236}">
                  <a16:creationId xmlns:a16="http://schemas.microsoft.com/office/drawing/2014/main" id="{97DD5E91-0B21-7643-BE42-66846DE38CE4}"/>
                </a:ext>
              </a:extLst>
            </p:cNvPr>
            <p:cNvSpPr/>
            <p:nvPr/>
          </p:nvSpPr>
          <p:spPr>
            <a:xfrm>
              <a:off x="1984565" y="5435937"/>
              <a:ext cx="302819" cy="590546"/>
            </a:xfrm>
            <a:custGeom>
              <a:avLst/>
              <a:gdLst>
                <a:gd name="connsiteX0" fmla="*/ 433812 w 469271"/>
                <a:gd name="connsiteY0" fmla="*/ 340259 h 915154"/>
                <a:gd name="connsiteX1" fmla="*/ 428531 w 469271"/>
                <a:gd name="connsiteY1" fmla="*/ 340259 h 915154"/>
                <a:gd name="connsiteX2" fmla="*/ 428531 w 469271"/>
                <a:gd name="connsiteY2" fmla="*/ 20370 h 915154"/>
                <a:gd name="connsiteX3" fmla="*/ 408160 w 469271"/>
                <a:gd name="connsiteY3" fmla="*/ 0 h 915154"/>
                <a:gd name="connsiteX4" fmla="*/ 70164 w 469271"/>
                <a:gd name="connsiteY4" fmla="*/ 0 h 915154"/>
                <a:gd name="connsiteX5" fmla="*/ 49794 w 469271"/>
                <a:gd name="connsiteY5" fmla="*/ 20370 h 915154"/>
                <a:gd name="connsiteX6" fmla="*/ 49794 w 469271"/>
                <a:gd name="connsiteY6" fmla="*/ 340259 h 915154"/>
                <a:gd name="connsiteX7" fmla="*/ 34705 w 469271"/>
                <a:gd name="connsiteY7" fmla="*/ 340259 h 915154"/>
                <a:gd name="connsiteX8" fmla="*/ 0 w 469271"/>
                <a:gd name="connsiteY8" fmla="*/ 374964 h 915154"/>
                <a:gd name="connsiteX9" fmla="*/ 0 w 469271"/>
                <a:gd name="connsiteY9" fmla="*/ 880449 h 915154"/>
                <a:gd name="connsiteX10" fmla="*/ 34705 w 469271"/>
                <a:gd name="connsiteY10" fmla="*/ 915155 h 915154"/>
                <a:gd name="connsiteX11" fmla="*/ 434566 w 469271"/>
                <a:gd name="connsiteY11" fmla="*/ 915155 h 915154"/>
                <a:gd name="connsiteX12" fmla="*/ 469271 w 469271"/>
                <a:gd name="connsiteY12" fmla="*/ 880449 h 915154"/>
                <a:gd name="connsiteX13" fmla="*/ 469271 w 469271"/>
                <a:gd name="connsiteY13" fmla="*/ 374964 h 915154"/>
                <a:gd name="connsiteX14" fmla="*/ 433812 w 469271"/>
                <a:gd name="connsiteY14" fmla="*/ 340259 h 91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9271" h="915154">
                  <a:moveTo>
                    <a:pt x="433812" y="340259"/>
                  </a:moveTo>
                  <a:lnTo>
                    <a:pt x="428531" y="340259"/>
                  </a:lnTo>
                  <a:lnTo>
                    <a:pt x="428531" y="20370"/>
                  </a:lnTo>
                  <a:cubicBezTo>
                    <a:pt x="428531" y="9054"/>
                    <a:pt x="419477" y="0"/>
                    <a:pt x="408160" y="0"/>
                  </a:cubicBezTo>
                  <a:lnTo>
                    <a:pt x="70164" y="0"/>
                  </a:lnTo>
                  <a:cubicBezTo>
                    <a:pt x="58847" y="0"/>
                    <a:pt x="49794" y="9054"/>
                    <a:pt x="49794" y="20370"/>
                  </a:cubicBezTo>
                  <a:lnTo>
                    <a:pt x="49794" y="340259"/>
                  </a:lnTo>
                  <a:lnTo>
                    <a:pt x="34705" y="340259"/>
                  </a:lnTo>
                  <a:cubicBezTo>
                    <a:pt x="15089" y="340259"/>
                    <a:pt x="0" y="356103"/>
                    <a:pt x="0" y="374964"/>
                  </a:cubicBezTo>
                  <a:lnTo>
                    <a:pt x="0" y="880449"/>
                  </a:lnTo>
                  <a:cubicBezTo>
                    <a:pt x="0" y="900065"/>
                    <a:pt x="15843" y="915155"/>
                    <a:pt x="34705" y="915155"/>
                  </a:cubicBezTo>
                  <a:lnTo>
                    <a:pt x="434566" y="915155"/>
                  </a:lnTo>
                  <a:cubicBezTo>
                    <a:pt x="454182" y="915155"/>
                    <a:pt x="469271" y="899311"/>
                    <a:pt x="469271" y="880449"/>
                  </a:cubicBezTo>
                  <a:lnTo>
                    <a:pt x="469271" y="374964"/>
                  </a:lnTo>
                  <a:cubicBezTo>
                    <a:pt x="468517" y="356103"/>
                    <a:pt x="452673" y="340259"/>
                    <a:pt x="433812" y="340259"/>
                  </a:cubicBezTo>
                  <a:close/>
                </a:path>
              </a:pathLst>
            </a:custGeom>
            <a:solidFill>
              <a:schemeClr val="accent3"/>
            </a:solidFill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4">
              <a:extLst>
                <a:ext uri="{FF2B5EF4-FFF2-40B4-BE49-F238E27FC236}">
                  <a16:creationId xmlns:a16="http://schemas.microsoft.com/office/drawing/2014/main" id="{CF343C48-3889-B545-BB1E-9B4DFAE3738C}"/>
                </a:ext>
              </a:extLst>
            </p:cNvPr>
            <p:cNvSpPr/>
            <p:nvPr/>
          </p:nvSpPr>
          <p:spPr>
            <a:xfrm>
              <a:off x="7430570" y="5852483"/>
              <a:ext cx="869997" cy="445952"/>
            </a:xfrm>
            <a:custGeom>
              <a:avLst/>
              <a:gdLst>
                <a:gd name="connsiteX0" fmla="*/ 847254 w 1348211"/>
                <a:gd name="connsiteY0" fmla="*/ 639778 h 691080"/>
                <a:gd name="connsiteX1" fmla="*/ 847254 w 1348211"/>
                <a:gd name="connsiteY1" fmla="*/ 632234 h 691080"/>
                <a:gd name="connsiteX2" fmla="*/ 1318033 w 1348211"/>
                <a:gd name="connsiteY2" fmla="*/ 632234 h 691080"/>
                <a:gd name="connsiteX3" fmla="*/ 1348212 w 1348211"/>
                <a:gd name="connsiteY3" fmla="*/ 602055 h 691080"/>
                <a:gd name="connsiteX4" fmla="*/ 1348212 w 1348211"/>
                <a:gd name="connsiteY4" fmla="*/ 104115 h 691080"/>
                <a:gd name="connsiteX5" fmla="*/ 1318033 w 1348211"/>
                <a:gd name="connsiteY5" fmla="*/ 73937 h 691080"/>
                <a:gd name="connsiteX6" fmla="*/ 847254 w 1348211"/>
                <a:gd name="connsiteY6" fmla="*/ 73937 h 691080"/>
                <a:gd name="connsiteX7" fmla="*/ 847254 w 1348211"/>
                <a:gd name="connsiteY7" fmla="*/ 51303 h 691080"/>
                <a:gd name="connsiteX8" fmla="*/ 795951 w 1348211"/>
                <a:gd name="connsiteY8" fmla="*/ 0 h 691080"/>
                <a:gd name="connsiteX9" fmla="*/ 51303 w 1348211"/>
                <a:gd name="connsiteY9" fmla="*/ 0 h 691080"/>
                <a:gd name="connsiteX10" fmla="*/ 0 w 1348211"/>
                <a:gd name="connsiteY10" fmla="*/ 51303 h 691080"/>
                <a:gd name="connsiteX11" fmla="*/ 0 w 1348211"/>
                <a:gd name="connsiteY11" fmla="*/ 639778 h 691080"/>
                <a:gd name="connsiteX12" fmla="*/ 51303 w 1348211"/>
                <a:gd name="connsiteY12" fmla="*/ 691081 h 691080"/>
                <a:gd name="connsiteX13" fmla="*/ 795951 w 1348211"/>
                <a:gd name="connsiteY13" fmla="*/ 691081 h 691080"/>
                <a:gd name="connsiteX14" fmla="*/ 847254 w 1348211"/>
                <a:gd name="connsiteY14" fmla="*/ 639778 h 69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48211" h="691080">
                  <a:moveTo>
                    <a:pt x="847254" y="639778"/>
                  </a:moveTo>
                  <a:lnTo>
                    <a:pt x="847254" y="632234"/>
                  </a:lnTo>
                  <a:lnTo>
                    <a:pt x="1318033" y="632234"/>
                  </a:lnTo>
                  <a:cubicBezTo>
                    <a:pt x="1334632" y="632234"/>
                    <a:pt x="1348212" y="618653"/>
                    <a:pt x="1348212" y="602055"/>
                  </a:cubicBezTo>
                  <a:lnTo>
                    <a:pt x="1348212" y="104115"/>
                  </a:lnTo>
                  <a:cubicBezTo>
                    <a:pt x="1348212" y="87517"/>
                    <a:pt x="1334632" y="73937"/>
                    <a:pt x="1318033" y="73937"/>
                  </a:cubicBezTo>
                  <a:lnTo>
                    <a:pt x="847254" y="73937"/>
                  </a:lnTo>
                  <a:lnTo>
                    <a:pt x="847254" y="51303"/>
                  </a:lnTo>
                  <a:cubicBezTo>
                    <a:pt x="847254" y="22634"/>
                    <a:pt x="823865" y="0"/>
                    <a:pt x="795951" y="0"/>
                  </a:cubicBezTo>
                  <a:lnTo>
                    <a:pt x="51303" y="0"/>
                  </a:lnTo>
                  <a:cubicBezTo>
                    <a:pt x="22634" y="0"/>
                    <a:pt x="0" y="23388"/>
                    <a:pt x="0" y="51303"/>
                  </a:cubicBezTo>
                  <a:lnTo>
                    <a:pt x="0" y="639778"/>
                  </a:lnTo>
                  <a:cubicBezTo>
                    <a:pt x="0" y="668447"/>
                    <a:pt x="23388" y="691081"/>
                    <a:pt x="51303" y="691081"/>
                  </a:cubicBezTo>
                  <a:lnTo>
                    <a:pt x="795951" y="691081"/>
                  </a:lnTo>
                  <a:cubicBezTo>
                    <a:pt x="823865" y="691081"/>
                    <a:pt x="847254" y="668447"/>
                    <a:pt x="847254" y="639778"/>
                  </a:cubicBezTo>
                  <a:close/>
                </a:path>
              </a:pathLst>
            </a:custGeom>
            <a:solidFill>
              <a:schemeClr val="accent3"/>
            </a:solidFill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5">
              <a:extLst>
                <a:ext uri="{FF2B5EF4-FFF2-40B4-BE49-F238E27FC236}">
                  <a16:creationId xmlns:a16="http://schemas.microsoft.com/office/drawing/2014/main" id="{2B6E9800-E854-EC48-9174-9CA0931ACDBE}"/>
                </a:ext>
              </a:extLst>
            </p:cNvPr>
            <p:cNvSpPr/>
            <p:nvPr/>
          </p:nvSpPr>
          <p:spPr>
            <a:xfrm>
              <a:off x="4912106" y="5693966"/>
              <a:ext cx="485917" cy="753737"/>
            </a:xfrm>
            <a:custGeom>
              <a:avLst/>
              <a:gdLst>
                <a:gd name="connsiteX0" fmla="*/ 608091 w 753013"/>
                <a:gd name="connsiteY0" fmla="*/ 906552 h 1168047"/>
                <a:gd name="connsiteX1" fmla="*/ 607337 w 753013"/>
                <a:gd name="connsiteY1" fmla="*/ 640984 h 1168047"/>
                <a:gd name="connsiteX2" fmla="*/ 603564 w 753013"/>
                <a:gd name="connsiteY2" fmla="*/ 29875 h 1168047"/>
                <a:gd name="connsiteX3" fmla="*/ 632988 w 753013"/>
                <a:gd name="connsiteY3" fmla="*/ 451 h 1168047"/>
                <a:gd name="connsiteX4" fmla="*/ 715978 w 753013"/>
                <a:gd name="connsiteY4" fmla="*/ 451 h 1168047"/>
                <a:gd name="connsiteX5" fmla="*/ 752946 w 753013"/>
                <a:gd name="connsiteY5" fmla="*/ 38174 h 1168047"/>
                <a:gd name="connsiteX6" fmla="*/ 752192 w 753013"/>
                <a:gd name="connsiteY6" fmla="*/ 841669 h 1168047"/>
                <a:gd name="connsiteX7" fmla="*/ 752946 w 753013"/>
                <a:gd name="connsiteY7" fmla="*/ 1128362 h 1168047"/>
                <a:gd name="connsiteX8" fmla="*/ 718242 w 753013"/>
                <a:gd name="connsiteY8" fmla="*/ 1165330 h 1168047"/>
                <a:gd name="connsiteX9" fmla="*/ 596020 w 753013"/>
                <a:gd name="connsiteY9" fmla="*/ 1159295 h 1168047"/>
                <a:gd name="connsiteX10" fmla="*/ 535663 w 753013"/>
                <a:gd name="connsiteY10" fmla="*/ 1054426 h 1168047"/>
                <a:gd name="connsiteX11" fmla="*/ 162208 w 753013"/>
                <a:gd name="connsiteY11" fmla="*/ 278845 h 1168047"/>
                <a:gd name="connsiteX12" fmla="*/ 139574 w 753013"/>
                <a:gd name="connsiteY12" fmla="*/ 222261 h 1168047"/>
                <a:gd name="connsiteX13" fmla="*/ 148628 w 753013"/>
                <a:gd name="connsiteY13" fmla="*/ 622122 h 1168047"/>
                <a:gd name="connsiteX14" fmla="*/ 150136 w 753013"/>
                <a:gd name="connsiteY14" fmla="*/ 1135152 h 1168047"/>
                <a:gd name="connsiteX15" fmla="*/ 119958 w 753013"/>
                <a:gd name="connsiteY15" fmla="*/ 1164576 h 1168047"/>
                <a:gd name="connsiteX16" fmla="*/ 29423 w 753013"/>
                <a:gd name="connsiteY16" fmla="*/ 1164576 h 1168047"/>
                <a:gd name="connsiteX17" fmla="*/ 0 w 753013"/>
                <a:gd name="connsiteY17" fmla="*/ 1134398 h 1168047"/>
                <a:gd name="connsiteX18" fmla="*/ 0 w 753013"/>
                <a:gd name="connsiteY18" fmla="*/ 32893 h 1168047"/>
                <a:gd name="connsiteX19" fmla="*/ 30932 w 753013"/>
                <a:gd name="connsiteY19" fmla="*/ 451 h 1168047"/>
                <a:gd name="connsiteX20" fmla="*/ 151645 w 753013"/>
                <a:gd name="connsiteY20" fmla="*/ 451 h 1168047"/>
                <a:gd name="connsiteX21" fmla="*/ 184087 w 753013"/>
                <a:gd name="connsiteY21" fmla="*/ 19313 h 1168047"/>
                <a:gd name="connsiteX22" fmla="*/ 591493 w 753013"/>
                <a:gd name="connsiteY22" fmla="*/ 853740 h 1168047"/>
                <a:gd name="connsiteX23" fmla="*/ 613372 w 753013"/>
                <a:gd name="connsiteY23" fmla="*/ 908061 h 1168047"/>
                <a:gd name="connsiteX24" fmla="*/ 608091 w 753013"/>
                <a:gd name="connsiteY24" fmla="*/ 906552 h 116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53013" h="1168047">
                  <a:moveTo>
                    <a:pt x="608091" y="906552"/>
                  </a:moveTo>
                  <a:cubicBezTo>
                    <a:pt x="608091" y="818281"/>
                    <a:pt x="610354" y="729255"/>
                    <a:pt x="607337" y="640984"/>
                  </a:cubicBezTo>
                  <a:cubicBezTo>
                    <a:pt x="600546" y="437281"/>
                    <a:pt x="605828" y="233578"/>
                    <a:pt x="603564" y="29875"/>
                  </a:cubicBezTo>
                  <a:cubicBezTo>
                    <a:pt x="603564" y="6487"/>
                    <a:pt x="610354" y="-1058"/>
                    <a:pt x="632988" y="451"/>
                  </a:cubicBezTo>
                  <a:cubicBezTo>
                    <a:pt x="660903" y="1960"/>
                    <a:pt x="688818" y="2714"/>
                    <a:pt x="715978" y="451"/>
                  </a:cubicBezTo>
                  <a:cubicBezTo>
                    <a:pt x="746156" y="-2567"/>
                    <a:pt x="752946" y="9505"/>
                    <a:pt x="752946" y="38174"/>
                  </a:cubicBezTo>
                  <a:cubicBezTo>
                    <a:pt x="752192" y="306006"/>
                    <a:pt x="752192" y="573837"/>
                    <a:pt x="752192" y="841669"/>
                  </a:cubicBezTo>
                  <a:cubicBezTo>
                    <a:pt x="752192" y="937485"/>
                    <a:pt x="751437" y="1032546"/>
                    <a:pt x="752946" y="1128362"/>
                  </a:cubicBezTo>
                  <a:cubicBezTo>
                    <a:pt x="753701" y="1155522"/>
                    <a:pt x="748420" y="1166839"/>
                    <a:pt x="718242" y="1165330"/>
                  </a:cubicBezTo>
                  <a:cubicBezTo>
                    <a:pt x="676747" y="1162313"/>
                    <a:pt x="629216" y="1176647"/>
                    <a:pt x="596020" y="1159295"/>
                  </a:cubicBezTo>
                  <a:cubicBezTo>
                    <a:pt x="562824" y="1142696"/>
                    <a:pt x="553770" y="1091394"/>
                    <a:pt x="535663" y="1054426"/>
                  </a:cubicBezTo>
                  <a:cubicBezTo>
                    <a:pt x="408915" y="797156"/>
                    <a:pt x="267832" y="546677"/>
                    <a:pt x="162208" y="278845"/>
                  </a:cubicBezTo>
                  <a:cubicBezTo>
                    <a:pt x="156172" y="263002"/>
                    <a:pt x="149382" y="247158"/>
                    <a:pt x="139574" y="222261"/>
                  </a:cubicBezTo>
                  <a:cubicBezTo>
                    <a:pt x="142592" y="362590"/>
                    <a:pt x="147119" y="492356"/>
                    <a:pt x="148628" y="622122"/>
                  </a:cubicBezTo>
                  <a:cubicBezTo>
                    <a:pt x="150136" y="793384"/>
                    <a:pt x="148628" y="963891"/>
                    <a:pt x="150136" y="1135152"/>
                  </a:cubicBezTo>
                  <a:cubicBezTo>
                    <a:pt x="150136" y="1158540"/>
                    <a:pt x="143347" y="1166085"/>
                    <a:pt x="119958" y="1164576"/>
                  </a:cubicBezTo>
                  <a:cubicBezTo>
                    <a:pt x="89780" y="1163067"/>
                    <a:pt x="59602" y="1162313"/>
                    <a:pt x="29423" y="1164576"/>
                  </a:cubicBezTo>
                  <a:cubicBezTo>
                    <a:pt x="5281" y="1166085"/>
                    <a:pt x="0" y="1156277"/>
                    <a:pt x="0" y="1134398"/>
                  </a:cubicBezTo>
                  <a:cubicBezTo>
                    <a:pt x="754" y="766978"/>
                    <a:pt x="754" y="400313"/>
                    <a:pt x="0" y="32893"/>
                  </a:cubicBezTo>
                  <a:cubicBezTo>
                    <a:pt x="0" y="9505"/>
                    <a:pt x="5281" y="-1058"/>
                    <a:pt x="30932" y="451"/>
                  </a:cubicBezTo>
                  <a:cubicBezTo>
                    <a:pt x="70919" y="2714"/>
                    <a:pt x="111659" y="1205"/>
                    <a:pt x="151645" y="451"/>
                  </a:cubicBezTo>
                  <a:cubicBezTo>
                    <a:pt x="166734" y="451"/>
                    <a:pt x="176542" y="4224"/>
                    <a:pt x="184087" y="19313"/>
                  </a:cubicBezTo>
                  <a:cubicBezTo>
                    <a:pt x="319889" y="297706"/>
                    <a:pt x="475307" y="565538"/>
                    <a:pt x="591493" y="853740"/>
                  </a:cubicBezTo>
                  <a:cubicBezTo>
                    <a:pt x="599037" y="871847"/>
                    <a:pt x="605828" y="889954"/>
                    <a:pt x="613372" y="908061"/>
                  </a:cubicBezTo>
                  <a:cubicBezTo>
                    <a:pt x="611109" y="908061"/>
                    <a:pt x="609600" y="907307"/>
                    <a:pt x="608091" y="906552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6">
              <a:extLst>
                <a:ext uri="{FF2B5EF4-FFF2-40B4-BE49-F238E27FC236}">
                  <a16:creationId xmlns:a16="http://schemas.microsoft.com/office/drawing/2014/main" id="{21C2594A-E7B3-BB4E-8A84-5C4DBE3D1C8B}"/>
                </a:ext>
              </a:extLst>
            </p:cNvPr>
            <p:cNvSpPr/>
            <p:nvPr/>
          </p:nvSpPr>
          <p:spPr>
            <a:xfrm>
              <a:off x="5779633" y="5691659"/>
              <a:ext cx="487684" cy="756747"/>
            </a:xfrm>
            <a:custGeom>
              <a:avLst/>
              <a:gdLst>
                <a:gd name="connsiteX0" fmla="*/ 613427 w 755751"/>
                <a:gd name="connsiteY0" fmla="*/ 916163 h 1172711"/>
                <a:gd name="connsiteX1" fmla="*/ 603619 w 755751"/>
                <a:gd name="connsiteY1" fmla="*/ 34205 h 1172711"/>
                <a:gd name="connsiteX2" fmla="*/ 633798 w 755751"/>
                <a:gd name="connsiteY2" fmla="*/ 4781 h 1172711"/>
                <a:gd name="connsiteX3" fmla="*/ 745457 w 755751"/>
                <a:gd name="connsiteY3" fmla="*/ 13080 h 1172711"/>
                <a:gd name="connsiteX4" fmla="*/ 751493 w 755751"/>
                <a:gd name="connsiteY4" fmla="*/ 118704 h 1172711"/>
                <a:gd name="connsiteX5" fmla="*/ 752247 w 755751"/>
                <a:gd name="connsiteY5" fmla="*/ 1128919 h 1172711"/>
                <a:gd name="connsiteX6" fmla="*/ 713770 w 755751"/>
                <a:gd name="connsiteY6" fmla="*/ 1169660 h 1172711"/>
                <a:gd name="connsiteX7" fmla="*/ 534209 w 755751"/>
                <a:gd name="connsiteY7" fmla="*/ 1061773 h 1172711"/>
                <a:gd name="connsiteX8" fmla="*/ 182633 w 755751"/>
                <a:gd name="connsiteY8" fmla="*/ 334478 h 1172711"/>
                <a:gd name="connsiteX9" fmla="*/ 138120 w 755751"/>
                <a:gd name="connsiteY9" fmla="*/ 237908 h 1172711"/>
                <a:gd name="connsiteX10" fmla="*/ 139629 w 755751"/>
                <a:gd name="connsiteY10" fmla="*/ 278648 h 1172711"/>
                <a:gd name="connsiteX11" fmla="*/ 148682 w 755751"/>
                <a:gd name="connsiteY11" fmla="*/ 1137973 h 1172711"/>
                <a:gd name="connsiteX12" fmla="*/ 116241 w 755751"/>
                <a:gd name="connsiteY12" fmla="*/ 1168906 h 1172711"/>
                <a:gd name="connsiteX13" fmla="*/ 33251 w 755751"/>
                <a:gd name="connsiteY13" fmla="*/ 1168906 h 1172711"/>
                <a:gd name="connsiteX14" fmla="*/ 55 w 755751"/>
                <a:gd name="connsiteY14" fmla="*/ 1134955 h 1172711"/>
                <a:gd name="connsiteX15" fmla="*/ 809 w 755751"/>
                <a:gd name="connsiteY15" fmla="*/ 633242 h 1172711"/>
                <a:gd name="connsiteX16" fmla="*/ 55 w 755751"/>
                <a:gd name="connsiteY16" fmla="*/ 44767 h 1172711"/>
                <a:gd name="connsiteX17" fmla="*/ 42304 w 755751"/>
                <a:gd name="connsiteY17" fmla="*/ 4781 h 1172711"/>
                <a:gd name="connsiteX18" fmla="*/ 49849 w 755751"/>
                <a:gd name="connsiteY18" fmla="*/ 4781 h 1172711"/>
                <a:gd name="connsiteX19" fmla="*/ 171316 w 755751"/>
                <a:gd name="connsiteY19" fmla="*/ 10817 h 1172711"/>
                <a:gd name="connsiteX20" fmla="*/ 229410 w 755751"/>
                <a:gd name="connsiteY20" fmla="*/ 113423 h 1172711"/>
                <a:gd name="connsiteX21" fmla="*/ 580232 w 755751"/>
                <a:gd name="connsiteY21" fmla="*/ 832419 h 1172711"/>
                <a:gd name="connsiteX22" fmla="*/ 613427 w 755751"/>
                <a:gd name="connsiteY22" fmla="*/ 916163 h 117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5751" h="1172711">
                  <a:moveTo>
                    <a:pt x="613427" y="916163"/>
                  </a:moveTo>
                  <a:cubicBezTo>
                    <a:pt x="598338" y="621925"/>
                    <a:pt x="605128" y="327688"/>
                    <a:pt x="603619" y="34205"/>
                  </a:cubicBezTo>
                  <a:cubicBezTo>
                    <a:pt x="603619" y="10817"/>
                    <a:pt x="610410" y="2518"/>
                    <a:pt x="633798" y="4781"/>
                  </a:cubicBezTo>
                  <a:cubicBezTo>
                    <a:pt x="672275" y="8553"/>
                    <a:pt x="722069" y="-11063"/>
                    <a:pt x="745457" y="13080"/>
                  </a:cubicBezTo>
                  <a:cubicBezTo>
                    <a:pt x="764318" y="32696"/>
                    <a:pt x="751493" y="82490"/>
                    <a:pt x="751493" y="118704"/>
                  </a:cubicBezTo>
                  <a:cubicBezTo>
                    <a:pt x="751493" y="455191"/>
                    <a:pt x="751493" y="792433"/>
                    <a:pt x="752247" y="1128919"/>
                  </a:cubicBezTo>
                  <a:cubicBezTo>
                    <a:pt x="752247" y="1159852"/>
                    <a:pt x="743948" y="1165133"/>
                    <a:pt x="713770" y="1169660"/>
                  </a:cubicBezTo>
                  <a:cubicBezTo>
                    <a:pt x="620971" y="1183995"/>
                    <a:pt x="573441" y="1147781"/>
                    <a:pt x="534209" y="1061773"/>
                  </a:cubicBezTo>
                  <a:cubicBezTo>
                    <a:pt x="421796" y="817329"/>
                    <a:pt x="286748" y="583448"/>
                    <a:pt x="182633" y="334478"/>
                  </a:cubicBezTo>
                  <a:cubicBezTo>
                    <a:pt x="169053" y="302037"/>
                    <a:pt x="156981" y="269595"/>
                    <a:pt x="138120" y="237908"/>
                  </a:cubicBezTo>
                  <a:cubicBezTo>
                    <a:pt x="138875" y="251488"/>
                    <a:pt x="139629" y="265068"/>
                    <a:pt x="139629" y="278648"/>
                  </a:cubicBezTo>
                  <a:cubicBezTo>
                    <a:pt x="150946" y="565341"/>
                    <a:pt x="147174" y="851280"/>
                    <a:pt x="148682" y="1137973"/>
                  </a:cubicBezTo>
                  <a:cubicBezTo>
                    <a:pt x="148682" y="1163625"/>
                    <a:pt x="140384" y="1170415"/>
                    <a:pt x="116241" y="1168906"/>
                  </a:cubicBezTo>
                  <a:cubicBezTo>
                    <a:pt x="89080" y="1167397"/>
                    <a:pt x="61166" y="1166642"/>
                    <a:pt x="33251" y="1168906"/>
                  </a:cubicBezTo>
                  <a:cubicBezTo>
                    <a:pt x="6090" y="1171169"/>
                    <a:pt x="-699" y="1160607"/>
                    <a:pt x="55" y="1134955"/>
                  </a:cubicBezTo>
                  <a:cubicBezTo>
                    <a:pt x="809" y="967466"/>
                    <a:pt x="809" y="800731"/>
                    <a:pt x="809" y="633242"/>
                  </a:cubicBezTo>
                  <a:cubicBezTo>
                    <a:pt x="809" y="437084"/>
                    <a:pt x="1564" y="240925"/>
                    <a:pt x="55" y="44767"/>
                  </a:cubicBezTo>
                  <a:cubicBezTo>
                    <a:pt x="55" y="10062"/>
                    <a:pt x="10618" y="-500"/>
                    <a:pt x="42304" y="4781"/>
                  </a:cubicBezTo>
                  <a:cubicBezTo>
                    <a:pt x="44568" y="5535"/>
                    <a:pt x="47585" y="4781"/>
                    <a:pt x="49849" y="4781"/>
                  </a:cubicBezTo>
                  <a:cubicBezTo>
                    <a:pt x="91344" y="6290"/>
                    <a:pt x="140384" y="-10308"/>
                    <a:pt x="171316" y="10817"/>
                  </a:cubicBezTo>
                  <a:cubicBezTo>
                    <a:pt x="200740" y="31187"/>
                    <a:pt x="212057" y="77963"/>
                    <a:pt x="229410" y="113423"/>
                  </a:cubicBezTo>
                  <a:cubicBezTo>
                    <a:pt x="347105" y="353339"/>
                    <a:pt x="480643" y="584957"/>
                    <a:pt x="580232" y="832419"/>
                  </a:cubicBezTo>
                  <a:cubicBezTo>
                    <a:pt x="591548" y="861088"/>
                    <a:pt x="602865" y="888248"/>
                    <a:pt x="613427" y="916163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40">
              <a:extLst>
                <a:ext uri="{FF2B5EF4-FFF2-40B4-BE49-F238E27FC236}">
                  <a16:creationId xmlns:a16="http://schemas.microsoft.com/office/drawing/2014/main" id="{675E473F-A8DB-B849-A4CC-B31B8B752EC3}"/>
                </a:ext>
              </a:extLst>
            </p:cNvPr>
            <p:cNvSpPr/>
            <p:nvPr/>
          </p:nvSpPr>
          <p:spPr>
            <a:xfrm>
              <a:off x="4384069" y="5689434"/>
              <a:ext cx="434768" cy="758447"/>
            </a:xfrm>
            <a:custGeom>
              <a:avLst/>
              <a:gdLst>
                <a:gd name="connsiteX0" fmla="*/ 176411 w 434768"/>
                <a:gd name="connsiteY0" fmla="*/ 88440 h 758447"/>
                <a:gd name="connsiteX1" fmla="*/ 122005 w 434768"/>
                <a:gd name="connsiteY1" fmla="*/ 91970 h 758447"/>
                <a:gd name="connsiteX2" fmla="*/ 104966 w 434768"/>
                <a:gd name="connsiteY2" fmla="*/ 112417 h 758447"/>
                <a:gd name="connsiteX3" fmla="*/ 105453 w 434768"/>
                <a:gd name="connsiteY3" fmla="*/ 221471 h 758447"/>
                <a:gd name="connsiteX4" fmla="*/ 104479 w 434768"/>
                <a:gd name="connsiteY4" fmla="*/ 333933 h 758447"/>
                <a:gd name="connsiteX5" fmla="*/ 123953 w 434768"/>
                <a:gd name="connsiteY5" fmla="*/ 352920 h 758447"/>
                <a:gd name="connsiteX6" fmla="*/ 179941 w 434768"/>
                <a:gd name="connsiteY6" fmla="*/ 352434 h 758447"/>
                <a:gd name="connsiteX7" fmla="*/ 312363 w 434768"/>
                <a:gd name="connsiteY7" fmla="*/ 226340 h 758447"/>
                <a:gd name="connsiteX8" fmla="*/ 230086 w 434768"/>
                <a:gd name="connsiteY8" fmla="*/ 95865 h 758447"/>
                <a:gd name="connsiteX9" fmla="*/ 176411 w 434768"/>
                <a:gd name="connsiteY9" fmla="*/ 88440 h 758447"/>
                <a:gd name="connsiteX10" fmla="*/ 149757 w 434768"/>
                <a:gd name="connsiteY10" fmla="*/ 137 h 758447"/>
                <a:gd name="connsiteX11" fmla="*/ 262218 w 434768"/>
                <a:gd name="connsiteY11" fmla="*/ 9692 h 758447"/>
                <a:gd name="connsiteX12" fmla="*/ 412167 w 434768"/>
                <a:gd name="connsiteY12" fmla="*/ 233155 h 758447"/>
                <a:gd name="connsiteX13" fmla="*/ 295811 w 434768"/>
                <a:gd name="connsiteY13" fmla="*/ 398196 h 758447"/>
                <a:gd name="connsiteX14" fmla="*/ 385878 w 434768"/>
                <a:gd name="connsiteY14" fmla="*/ 540843 h 758447"/>
                <a:gd name="connsiteX15" fmla="*/ 433102 w 434768"/>
                <a:gd name="connsiteY15" fmla="*/ 741424 h 758447"/>
                <a:gd name="connsiteX16" fmla="*/ 421418 w 434768"/>
                <a:gd name="connsiteY16" fmla="*/ 756029 h 758447"/>
                <a:gd name="connsiteX17" fmla="*/ 358128 w 434768"/>
                <a:gd name="connsiteY17" fmla="*/ 756516 h 758447"/>
                <a:gd name="connsiteX18" fmla="*/ 322101 w 434768"/>
                <a:gd name="connsiteY18" fmla="*/ 728766 h 758447"/>
                <a:gd name="connsiteX19" fmla="*/ 283153 w 434768"/>
                <a:gd name="connsiteY19" fmla="*/ 548632 h 758447"/>
                <a:gd name="connsiteX20" fmla="*/ 262706 w 434768"/>
                <a:gd name="connsiteY20" fmla="*/ 491671 h 758447"/>
                <a:gd name="connsiteX21" fmla="*/ 178481 w 434768"/>
                <a:gd name="connsiteY21" fmla="*/ 439578 h 758447"/>
                <a:gd name="connsiteX22" fmla="*/ 109835 w 434768"/>
                <a:gd name="connsiteY22" fmla="*/ 442986 h 758447"/>
                <a:gd name="connsiteX23" fmla="*/ 104967 w 434768"/>
                <a:gd name="connsiteY23" fmla="*/ 510171 h 758447"/>
                <a:gd name="connsiteX24" fmla="*/ 104967 w 434768"/>
                <a:gd name="connsiteY24" fmla="*/ 731687 h 758447"/>
                <a:gd name="connsiteX25" fmla="*/ 81598 w 434768"/>
                <a:gd name="connsiteY25" fmla="*/ 756516 h 758447"/>
                <a:gd name="connsiteX26" fmla="*/ 9058 w 434768"/>
                <a:gd name="connsiteY26" fmla="*/ 752135 h 758447"/>
                <a:gd name="connsiteX27" fmla="*/ 3702 w 434768"/>
                <a:gd name="connsiteY27" fmla="*/ 677647 h 758447"/>
                <a:gd name="connsiteX28" fmla="*/ 3216 w 434768"/>
                <a:gd name="connsiteY28" fmla="*/ 50100 h 758447"/>
                <a:gd name="connsiteX29" fmla="*/ 37295 w 434768"/>
                <a:gd name="connsiteY29" fmla="*/ 10666 h 758447"/>
                <a:gd name="connsiteX30" fmla="*/ 149757 w 434768"/>
                <a:gd name="connsiteY30" fmla="*/ 137 h 75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34768" h="758447">
                  <a:moveTo>
                    <a:pt x="176411" y="88440"/>
                  </a:moveTo>
                  <a:cubicBezTo>
                    <a:pt x="158397" y="88196"/>
                    <a:pt x="140262" y="89779"/>
                    <a:pt x="122005" y="91970"/>
                  </a:cubicBezTo>
                  <a:cubicBezTo>
                    <a:pt x="108374" y="93431"/>
                    <a:pt x="104479" y="99272"/>
                    <a:pt x="104966" y="112417"/>
                  </a:cubicBezTo>
                  <a:cubicBezTo>
                    <a:pt x="105940" y="148444"/>
                    <a:pt x="105453" y="184958"/>
                    <a:pt x="105453" y="221471"/>
                  </a:cubicBezTo>
                  <a:cubicBezTo>
                    <a:pt x="105453" y="258959"/>
                    <a:pt x="105940" y="295959"/>
                    <a:pt x="104479" y="333933"/>
                  </a:cubicBezTo>
                  <a:cubicBezTo>
                    <a:pt x="104479" y="348539"/>
                    <a:pt x="108861" y="353894"/>
                    <a:pt x="123953" y="352920"/>
                  </a:cubicBezTo>
                  <a:cubicBezTo>
                    <a:pt x="142453" y="351460"/>
                    <a:pt x="161440" y="352920"/>
                    <a:pt x="179941" y="352434"/>
                  </a:cubicBezTo>
                  <a:cubicBezTo>
                    <a:pt x="256376" y="351460"/>
                    <a:pt x="307981" y="302288"/>
                    <a:pt x="312363" y="226340"/>
                  </a:cubicBezTo>
                  <a:cubicBezTo>
                    <a:pt x="316258" y="161589"/>
                    <a:pt x="285100" y="111443"/>
                    <a:pt x="230086" y="95865"/>
                  </a:cubicBezTo>
                  <a:cubicBezTo>
                    <a:pt x="212316" y="90753"/>
                    <a:pt x="194424" y="88683"/>
                    <a:pt x="176411" y="88440"/>
                  </a:cubicBezTo>
                  <a:close/>
                  <a:moveTo>
                    <a:pt x="149757" y="137"/>
                  </a:moveTo>
                  <a:cubicBezTo>
                    <a:pt x="187244" y="-654"/>
                    <a:pt x="224731" y="1902"/>
                    <a:pt x="262218" y="9692"/>
                  </a:cubicBezTo>
                  <a:cubicBezTo>
                    <a:pt x="381983" y="34521"/>
                    <a:pt x="423852" y="131891"/>
                    <a:pt x="412167" y="233155"/>
                  </a:cubicBezTo>
                  <a:cubicBezTo>
                    <a:pt x="403891" y="312024"/>
                    <a:pt x="377115" y="346590"/>
                    <a:pt x="295811" y="398196"/>
                  </a:cubicBezTo>
                  <a:cubicBezTo>
                    <a:pt x="354233" y="427894"/>
                    <a:pt x="372733" y="482908"/>
                    <a:pt x="385878" y="540843"/>
                  </a:cubicBezTo>
                  <a:cubicBezTo>
                    <a:pt x="400970" y="608027"/>
                    <a:pt x="412167" y="675700"/>
                    <a:pt x="433102" y="741424"/>
                  </a:cubicBezTo>
                  <a:cubicBezTo>
                    <a:pt x="437484" y="754569"/>
                    <a:pt x="433102" y="756516"/>
                    <a:pt x="421418" y="756029"/>
                  </a:cubicBezTo>
                  <a:cubicBezTo>
                    <a:pt x="400483" y="755543"/>
                    <a:pt x="379062" y="754082"/>
                    <a:pt x="358128" y="756516"/>
                  </a:cubicBezTo>
                  <a:cubicBezTo>
                    <a:pt x="335245" y="758951"/>
                    <a:pt x="327456" y="748726"/>
                    <a:pt x="322101" y="728766"/>
                  </a:cubicBezTo>
                  <a:cubicBezTo>
                    <a:pt x="306522" y="669370"/>
                    <a:pt x="296298" y="608514"/>
                    <a:pt x="283153" y="548632"/>
                  </a:cubicBezTo>
                  <a:cubicBezTo>
                    <a:pt x="278772" y="528671"/>
                    <a:pt x="272443" y="509685"/>
                    <a:pt x="262706" y="491671"/>
                  </a:cubicBezTo>
                  <a:cubicBezTo>
                    <a:pt x="244692" y="458078"/>
                    <a:pt x="216942" y="440065"/>
                    <a:pt x="178481" y="439578"/>
                  </a:cubicBezTo>
                  <a:cubicBezTo>
                    <a:pt x="155112" y="439092"/>
                    <a:pt x="124928" y="431789"/>
                    <a:pt x="109835" y="442986"/>
                  </a:cubicBezTo>
                  <a:cubicBezTo>
                    <a:pt x="94256" y="455158"/>
                    <a:pt x="104967" y="486802"/>
                    <a:pt x="104967" y="510171"/>
                  </a:cubicBezTo>
                  <a:cubicBezTo>
                    <a:pt x="104480" y="584172"/>
                    <a:pt x="103993" y="657686"/>
                    <a:pt x="104967" y="731687"/>
                  </a:cubicBezTo>
                  <a:cubicBezTo>
                    <a:pt x="104967" y="749214"/>
                    <a:pt x="102533" y="758463"/>
                    <a:pt x="81598" y="756516"/>
                  </a:cubicBezTo>
                  <a:cubicBezTo>
                    <a:pt x="56769" y="754082"/>
                    <a:pt x="23176" y="764792"/>
                    <a:pt x="9058" y="752135"/>
                  </a:cubicBezTo>
                  <a:cubicBezTo>
                    <a:pt x="-7495" y="737529"/>
                    <a:pt x="3702" y="703450"/>
                    <a:pt x="3702" y="677647"/>
                  </a:cubicBezTo>
                  <a:cubicBezTo>
                    <a:pt x="3216" y="468302"/>
                    <a:pt x="3216" y="259445"/>
                    <a:pt x="3216" y="50100"/>
                  </a:cubicBezTo>
                  <a:cubicBezTo>
                    <a:pt x="3216" y="16021"/>
                    <a:pt x="3216" y="15534"/>
                    <a:pt x="37295" y="10666"/>
                  </a:cubicBezTo>
                  <a:cubicBezTo>
                    <a:pt x="74783" y="5067"/>
                    <a:pt x="112270" y="929"/>
                    <a:pt x="149757" y="137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39">
              <a:extLst>
                <a:ext uri="{FF2B5EF4-FFF2-40B4-BE49-F238E27FC236}">
                  <a16:creationId xmlns:a16="http://schemas.microsoft.com/office/drawing/2014/main" id="{DEDFB20A-176D-2849-AE8A-4AD0BC528161}"/>
                </a:ext>
              </a:extLst>
            </p:cNvPr>
            <p:cNvSpPr/>
            <p:nvPr/>
          </p:nvSpPr>
          <p:spPr>
            <a:xfrm>
              <a:off x="3756816" y="5694161"/>
              <a:ext cx="535240" cy="751342"/>
            </a:xfrm>
            <a:custGeom>
              <a:avLst/>
              <a:gdLst>
                <a:gd name="connsiteX0" fmla="*/ 265333 w 535240"/>
                <a:gd name="connsiteY0" fmla="*/ 104768 h 751342"/>
                <a:gd name="connsiteX1" fmla="*/ 183055 w 535240"/>
                <a:gd name="connsiteY1" fmla="*/ 429009 h 751342"/>
                <a:gd name="connsiteX2" fmla="*/ 195713 w 535240"/>
                <a:gd name="connsiteY2" fmla="*/ 444102 h 751342"/>
                <a:gd name="connsiteX3" fmla="*/ 331544 w 535240"/>
                <a:gd name="connsiteY3" fmla="*/ 444102 h 751342"/>
                <a:gd name="connsiteX4" fmla="*/ 347610 w 535240"/>
                <a:gd name="connsiteY4" fmla="*/ 424141 h 751342"/>
                <a:gd name="connsiteX5" fmla="*/ 265333 w 535240"/>
                <a:gd name="connsiteY5" fmla="*/ 104768 h 751342"/>
                <a:gd name="connsiteX6" fmla="*/ 227845 w 535240"/>
                <a:gd name="connsiteY6" fmla="*/ 97 h 751342"/>
                <a:gd name="connsiteX7" fmla="*/ 313043 w 535240"/>
                <a:gd name="connsiteY7" fmla="*/ 97 h 751342"/>
                <a:gd name="connsiteX8" fmla="*/ 336899 w 535240"/>
                <a:gd name="connsiteY8" fmla="*/ 17137 h 751342"/>
                <a:gd name="connsiteX9" fmla="*/ 533585 w 535240"/>
                <a:gd name="connsiteY9" fmla="*/ 732803 h 751342"/>
                <a:gd name="connsiteX10" fmla="*/ 520440 w 535240"/>
                <a:gd name="connsiteY10" fmla="*/ 750816 h 751342"/>
                <a:gd name="connsiteX11" fmla="*/ 488795 w 535240"/>
                <a:gd name="connsiteY11" fmla="*/ 750816 h 751342"/>
                <a:gd name="connsiteX12" fmla="*/ 414307 w 535240"/>
                <a:gd name="connsiteY12" fmla="*/ 692882 h 751342"/>
                <a:gd name="connsiteX13" fmla="*/ 375360 w 535240"/>
                <a:gd name="connsiteY13" fmla="*/ 550235 h 751342"/>
                <a:gd name="connsiteX14" fmla="*/ 348583 w 535240"/>
                <a:gd name="connsiteY14" fmla="*/ 530274 h 751342"/>
                <a:gd name="connsiteX15" fmla="*/ 183055 w 535240"/>
                <a:gd name="connsiteY15" fmla="*/ 530274 h 751342"/>
                <a:gd name="connsiteX16" fmla="*/ 157252 w 535240"/>
                <a:gd name="connsiteY16" fmla="*/ 550722 h 751342"/>
                <a:gd name="connsiteX17" fmla="*/ 109541 w 535240"/>
                <a:gd name="connsiteY17" fmla="*/ 733777 h 751342"/>
                <a:gd name="connsiteX18" fmla="*/ 86659 w 535240"/>
                <a:gd name="connsiteY18" fmla="*/ 751303 h 751342"/>
                <a:gd name="connsiteX19" fmla="*/ 0 w 535240"/>
                <a:gd name="connsiteY19" fmla="*/ 751303 h 751342"/>
                <a:gd name="connsiteX20" fmla="*/ 65238 w 535240"/>
                <a:gd name="connsiteY20" fmla="*/ 512748 h 751342"/>
                <a:gd name="connsiteX21" fmla="*/ 200094 w 535240"/>
                <a:gd name="connsiteY21" fmla="*/ 21518 h 751342"/>
                <a:gd name="connsiteX22" fmla="*/ 227845 w 535240"/>
                <a:gd name="connsiteY22" fmla="*/ 97 h 75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5240" h="751342">
                  <a:moveTo>
                    <a:pt x="265333" y="104768"/>
                  </a:moveTo>
                  <a:cubicBezTo>
                    <a:pt x="243911" y="214796"/>
                    <a:pt x="212266" y="321416"/>
                    <a:pt x="183055" y="429009"/>
                  </a:cubicBezTo>
                  <a:cubicBezTo>
                    <a:pt x="179160" y="442641"/>
                    <a:pt x="184516" y="444102"/>
                    <a:pt x="195713" y="444102"/>
                  </a:cubicBezTo>
                  <a:cubicBezTo>
                    <a:pt x="240990" y="443615"/>
                    <a:pt x="286267" y="443615"/>
                    <a:pt x="331544" y="444102"/>
                  </a:cubicBezTo>
                  <a:cubicBezTo>
                    <a:pt x="347610" y="444102"/>
                    <a:pt x="352478" y="442154"/>
                    <a:pt x="347610" y="424141"/>
                  </a:cubicBezTo>
                  <a:cubicBezTo>
                    <a:pt x="318886" y="318007"/>
                    <a:pt x="288214" y="212849"/>
                    <a:pt x="265333" y="104768"/>
                  </a:cubicBezTo>
                  <a:close/>
                  <a:moveTo>
                    <a:pt x="227845" y="97"/>
                  </a:moveTo>
                  <a:cubicBezTo>
                    <a:pt x="256082" y="1557"/>
                    <a:pt x="284806" y="1071"/>
                    <a:pt x="313043" y="97"/>
                  </a:cubicBezTo>
                  <a:cubicBezTo>
                    <a:pt x="326188" y="-391"/>
                    <a:pt x="333004" y="3018"/>
                    <a:pt x="336899" y="17137"/>
                  </a:cubicBezTo>
                  <a:cubicBezTo>
                    <a:pt x="402136" y="255692"/>
                    <a:pt x="467374" y="494247"/>
                    <a:pt x="533585" y="732803"/>
                  </a:cubicBezTo>
                  <a:cubicBezTo>
                    <a:pt x="537480" y="747408"/>
                    <a:pt x="535045" y="751790"/>
                    <a:pt x="520440" y="750816"/>
                  </a:cubicBezTo>
                  <a:cubicBezTo>
                    <a:pt x="509730" y="749843"/>
                    <a:pt x="499506" y="750816"/>
                    <a:pt x="488795" y="750816"/>
                  </a:cubicBezTo>
                  <a:cubicBezTo>
                    <a:pt x="429886" y="750816"/>
                    <a:pt x="430373" y="750816"/>
                    <a:pt x="414307" y="692882"/>
                  </a:cubicBezTo>
                  <a:cubicBezTo>
                    <a:pt x="401162" y="645170"/>
                    <a:pt x="387530" y="597946"/>
                    <a:pt x="375360" y="550235"/>
                  </a:cubicBezTo>
                  <a:cubicBezTo>
                    <a:pt x="371465" y="535143"/>
                    <a:pt x="364649" y="530274"/>
                    <a:pt x="348583" y="530274"/>
                  </a:cubicBezTo>
                  <a:cubicBezTo>
                    <a:pt x="293569" y="531248"/>
                    <a:pt x="238068" y="531248"/>
                    <a:pt x="183055" y="530274"/>
                  </a:cubicBezTo>
                  <a:cubicBezTo>
                    <a:pt x="166502" y="529787"/>
                    <a:pt x="160660" y="536116"/>
                    <a:pt x="157252" y="550722"/>
                  </a:cubicBezTo>
                  <a:cubicBezTo>
                    <a:pt x="141672" y="612065"/>
                    <a:pt x="124633" y="672434"/>
                    <a:pt x="109541" y="733777"/>
                  </a:cubicBezTo>
                  <a:cubicBezTo>
                    <a:pt x="106133" y="747895"/>
                    <a:pt x="100291" y="751790"/>
                    <a:pt x="86659" y="751303"/>
                  </a:cubicBezTo>
                  <a:cubicBezTo>
                    <a:pt x="58422" y="750329"/>
                    <a:pt x="30185" y="751303"/>
                    <a:pt x="0" y="751303"/>
                  </a:cubicBezTo>
                  <a:cubicBezTo>
                    <a:pt x="21908" y="669999"/>
                    <a:pt x="43329" y="591617"/>
                    <a:pt x="65238" y="512748"/>
                  </a:cubicBezTo>
                  <a:cubicBezTo>
                    <a:pt x="110514" y="349167"/>
                    <a:pt x="155792" y="185586"/>
                    <a:pt x="200094" y="21518"/>
                  </a:cubicBezTo>
                  <a:cubicBezTo>
                    <a:pt x="204476" y="5452"/>
                    <a:pt x="210805" y="-877"/>
                    <a:pt x="227845" y="97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8" name="Freeform: Shape 9">
              <a:extLst>
                <a:ext uri="{FF2B5EF4-FFF2-40B4-BE49-F238E27FC236}">
                  <a16:creationId xmlns:a16="http://schemas.microsoft.com/office/drawing/2014/main" id="{42542D74-8F2D-C142-B155-13E0310C96BB}"/>
                </a:ext>
              </a:extLst>
            </p:cNvPr>
            <p:cNvSpPr/>
            <p:nvPr/>
          </p:nvSpPr>
          <p:spPr>
            <a:xfrm>
              <a:off x="3333258" y="5694258"/>
              <a:ext cx="367661" cy="751692"/>
            </a:xfrm>
            <a:custGeom>
              <a:avLst/>
              <a:gdLst>
                <a:gd name="connsiteX0" fmla="*/ 754 w 569754"/>
                <a:gd name="connsiteY0" fmla="*/ 582440 h 1164878"/>
                <a:gd name="connsiteX1" fmla="*/ 0 w 569754"/>
                <a:gd name="connsiteY1" fmla="*/ 35459 h 1164878"/>
                <a:gd name="connsiteX2" fmla="*/ 35459 w 569754"/>
                <a:gd name="connsiteY2" fmla="*/ 0 h 1164878"/>
                <a:gd name="connsiteX3" fmla="*/ 510766 w 569754"/>
                <a:gd name="connsiteY3" fmla="*/ 0 h 1164878"/>
                <a:gd name="connsiteX4" fmla="*/ 546225 w 569754"/>
                <a:gd name="connsiteY4" fmla="*/ 35459 h 1164878"/>
                <a:gd name="connsiteX5" fmla="*/ 546225 w 569754"/>
                <a:gd name="connsiteY5" fmla="*/ 110905 h 1164878"/>
                <a:gd name="connsiteX6" fmla="*/ 507748 w 569754"/>
                <a:gd name="connsiteY6" fmla="*/ 147119 h 1164878"/>
                <a:gd name="connsiteX7" fmla="*/ 190877 w 569754"/>
                <a:gd name="connsiteY7" fmla="*/ 146364 h 1164878"/>
                <a:gd name="connsiteX8" fmla="*/ 158436 w 569754"/>
                <a:gd name="connsiteY8" fmla="*/ 177297 h 1164878"/>
                <a:gd name="connsiteX9" fmla="*/ 158436 w 569754"/>
                <a:gd name="connsiteY9" fmla="*/ 456446 h 1164878"/>
                <a:gd name="connsiteX10" fmla="*/ 188614 w 569754"/>
                <a:gd name="connsiteY10" fmla="*/ 485115 h 1164878"/>
                <a:gd name="connsiteX11" fmla="*/ 490396 w 569754"/>
                <a:gd name="connsiteY11" fmla="*/ 484360 h 1164878"/>
                <a:gd name="connsiteX12" fmla="*/ 524347 w 569754"/>
                <a:gd name="connsiteY12" fmla="*/ 517556 h 1164878"/>
                <a:gd name="connsiteX13" fmla="*/ 524347 w 569754"/>
                <a:gd name="connsiteY13" fmla="*/ 596774 h 1164878"/>
                <a:gd name="connsiteX14" fmla="*/ 491150 w 569754"/>
                <a:gd name="connsiteY14" fmla="*/ 630725 h 1164878"/>
                <a:gd name="connsiteX15" fmla="*/ 193140 w 569754"/>
                <a:gd name="connsiteY15" fmla="*/ 629216 h 1164878"/>
                <a:gd name="connsiteX16" fmla="*/ 158436 w 569754"/>
                <a:gd name="connsiteY16" fmla="*/ 665430 h 1164878"/>
                <a:gd name="connsiteX17" fmla="*/ 158436 w 569754"/>
                <a:gd name="connsiteY17" fmla="*/ 982301 h 1164878"/>
                <a:gd name="connsiteX18" fmla="*/ 191631 w 569754"/>
                <a:gd name="connsiteY18" fmla="*/ 1016252 h 1164878"/>
                <a:gd name="connsiteX19" fmla="*/ 534909 w 569754"/>
                <a:gd name="connsiteY19" fmla="*/ 1014743 h 1164878"/>
                <a:gd name="connsiteX20" fmla="*/ 569614 w 569754"/>
                <a:gd name="connsiteY20" fmla="*/ 1047938 h 1164878"/>
                <a:gd name="connsiteX21" fmla="*/ 569614 w 569754"/>
                <a:gd name="connsiteY21" fmla="*/ 1138473 h 1164878"/>
                <a:gd name="connsiteX22" fmla="*/ 544716 w 569754"/>
                <a:gd name="connsiteY22" fmla="*/ 1164879 h 1164878"/>
                <a:gd name="connsiteX23" fmla="*/ 24142 w 569754"/>
                <a:gd name="connsiteY23" fmla="*/ 1164879 h 1164878"/>
                <a:gd name="connsiteX24" fmla="*/ 754 w 569754"/>
                <a:gd name="connsiteY24" fmla="*/ 1129420 h 1164878"/>
                <a:gd name="connsiteX25" fmla="*/ 754 w 569754"/>
                <a:gd name="connsiteY25" fmla="*/ 582440 h 11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69754" h="1164878">
                  <a:moveTo>
                    <a:pt x="754" y="582440"/>
                  </a:moveTo>
                  <a:cubicBezTo>
                    <a:pt x="754" y="399861"/>
                    <a:pt x="1509" y="218037"/>
                    <a:pt x="0" y="35459"/>
                  </a:cubicBezTo>
                  <a:cubicBezTo>
                    <a:pt x="0" y="7545"/>
                    <a:pt x="7545" y="0"/>
                    <a:pt x="35459" y="0"/>
                  </a:cubicBezTo>
                  <a:cubicBezTo>
                    <a:pt x="193895" y="1509"/>
                    <a:pt x="352330" y="1509"/>
                    <a:pt x="510766" y="0"/>
                  </a:cubicBezTo>
                  <a:cubicBezTo>
                    <a:pt x="538681" y="0"/>
                    <a:pt x="549244" y="6790"/>
                    <a:pt x="546225" y="35459"/>
                  </a:cubicBezTo>
                  <a:cubicBezTo>
                    <a:pt x="543962" y="60356"/>
                    <a:pt x="543208" y="86008"/>
                    <a:pt x="546225" y="110905"/>
                  </a:cubicBezTo>
                  <a:cubicBezTo>
                    <a:pt x="549998" y="142592"/>
                    <a:pt x="535663" y="147873"/>
                    <a:pt x="507748" y="147119"/>
                  </a:cubicBezTo>
                  <a:cubicBezTo>
                    <a:pt x="402125" y="145610"/>
                    <a:pt x="296501" y="147119"/>
                    <a:pt x="190877" y="146364"/>
                  </a:cubicBezTo>
                  <a:cubicBezTo>
                    <a:pt x="167489" y="146364"/>
                    <a:pt x="157681" y="150891"/>
                    <a:pt x="158436" y="177297"/>
                  </a:cubicBezTo>
                  <a:cubicBezTo>
                    <a:pt x="159944" y="270095"/>
                    <a:pt x="159944" y="363648"/>
                    <a:pt x="158436" y="456446"/>
                  </a:cubicBezTo>
                  <a:cubicBezTo>
                    <a:pt x="158436" y="480588"/>
                    <a:pt x="165980" y="485869"/>
                    <a:pt x="188614" y="485115"/>
                  </a:cubicBezTo>
                  <a:cubicBezTo>
                    <a:pt x="288956" y="484360"/>
                    <a:pt x="390053" y="485115"/>
                    <a:pt x="490396" y="484360"/>
                  </a:cubicBezTo>
                  <a:cubicBezTo>
                    <a:pt x="516047" y="484360"/>
                    <a:pt x="527364" y="489641"/>
                    <a:pt x="524347" y="517556"/>
                  </a:cubicBezTo>
                  <a:cubicBezTo>
                    <a:pt x="522083" y="543962"/>
                    <a:pt x="522083" y="570368"/>
                    <a:pt x="524347" y="596774"/>
                  </a:cubicBezTo>
                  <a:cubicBezTo>
                    <a:pt x="526610" y="623180"/>
                    <a:pt x="517556" y="631479"/>
                    <a:pt x="491150" y="630725"/>
                  </a:cubicBezTo>
                  <a:cubicBezTo>
                    <a:pt x="391562" y="629216"/>
                    <a:pt x="292729" y="631479"/>
                    <a:pt x="193140" y="629216"/>
                  </a:cubicBezTo>
                  <a:cubicBezTo>
                    <a:pt x="163716" y="628461"/>
                    <a:pt x="157681" y="637515"/>
                    <a:pt x="158436" y="665430"/>
                  </a:cubicBezTo>
                  <a:cubicBezTo>
                    <a:pt x="159944" y="771054"/>
                    <a:pt x="159944" y="876677"/>
                    <a:pt x="158436" y="982301"/>
                  </a:cubicBezTo>
                  <a:cubicBezTo>
                    <a:pt x="158436" y="1008707"/>
                    <a:pt x="165225" y="1016252"/>
                    <a:pt x="191631" y="1016252"/>
                  </a:cubicBezTo>
                  <a:cubicBezTo>
                    <a:pt x="306309" y="1014743"/>
                    <a:pt x="420231" y="1016252"/>
                    <a:pt x="534909" y="1014743"/>
                  </a:cubicBezTo>
                  <a:cubicBezTo>
                    <a:pt x="560560" y="1014743"/>
                    <a:pt x="571122" y="1020778"/>
                    <a:pt x="569614" y="1047938"/>
                  </a:cubicBezTo>
                  <a:cubicBezTo>
                    <a:pt x="567350" y="1078117"/>
                    <a:pt x="568105" y="1108295"/>
                    <a:pt x="569614" y="1138473"/>
                  </a:cubicBezTo>
                  <a:cubicBezTo>
                    <a:pt x="570368" y="1157334"/>
                    <a:pt x="565087" y="1164879"/>
                    <a:pt x="544716" y="1164879"/>
                  </a:cubicBezTo>
                  <a:cubicBezTo>
                    <a:pt x="371192" y="1164125"/>
                    <a:pt x="197667" y="1164125"/>
                    <a:pt x="24142" y="1164879"/>
                  </a:cubicBezTo>
                  <a:cubicBezTo>
                    <a:pt x="-6036" y="1164879"/>
                    <a:pt x="754" y="1146018"/>
                    <a:pt x="754" y="1129420"/>
                  </a:cubicBezTo>
                  <a:cubicBezTo>
                    <a:pt x="0" y="946842"/>
                    <a:pt x="754" y="765018"/>
                    <a:pt x="754" y="582440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10">
              <a:extLst>
                <a:ext uri="{FF2B5EF4-FFF2-40B4-BE49-F238E27FC236}">
                  <a16:creationId xmlns:a16="http://schemas.microsoft.com/office/drawing/2014/main" id="{CF82045C-6BC8-794A-8535-DA0AC02FE030}"/>
                </a:ext>
              </a:extLst>
            </p:cNvPr>
            <p:cNvSpPr/>
            <p:nvPr/>
          </p:nvSpPr>
          <p:spPr>
            <a:xfrm>
              <a:off x="5537705" y="5693978"/>
              <a:ext cx="103251" cy="751790"/>
            </a:xfrm>
            <a:custGeom>
              <a:avLst/>
              <a:gdLst>
                <a:gd name="connsiteX0" fmla="*/ 755 w 160005"/>
                <a:gd name="connsiteY0" fmla="*/ 579855 h 1165029"/>
                <a:gd name="connsiteX1" fmla="*/ 0 w 160005"/>
                <a:gd name="connsiteY1" fmla="*/ 36647 h 1165029"/>
                <a:gd name="connsiteX2" fmla="*/ 34706 w 160005"/>
                <a:gd name="connsiteY2" fmla="*/ 433 h 1165029"/>
                <a:gd name="connsiteX3" fmla="*/ 125240 w 160005"/>
                <a:gd name="connsiteY3" fmla="*/ 433 h 1165029"/>
                <a:gd name="connsiteX4" fmla="*/ 159945 w 160005"/>
                <a:gd name="connsiteY4" fmla="*/ 36647 h 1165029"/>
                <a:gd name="connsiteX5" fmla="*/ 159191 w 160005"/>
                <a:gd name="connsiteY5" fmla="*/ 387469 h 1165029"/>
                <a:gd name="connsiteX6" fmla="*/ 159945 w 160005"/>
                <a:gd name="connsiteY6" fmla="*/ 1126835 h 1165029"/>
                <a:gd name="connsiteX7" fmla="*/ 122977 w 160005"/>
                <a:gd name="connsiteY7" fmla="*/ 1164558 h 1165029"/>
                <a:gd name="connsiteX8" fmla="*/ 36214 w 160005"/>
                <a:gd name="connsiteY8" fmla="*/ 1164558 h 1165029"/>
                <a:gd name="connsiteX9" fmla="*/ 0 w 160005"/>
                <a:gd name="connsiteY9" fmla="*/ 1126081 h 1165029"/>
                <a:gd name="connsiteX10" fmla="*/ 755 w 160005"/>
                <a:gd name="connsiteY10" fmla="*/ 579855 h 116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005" h="1165029">
                  <a:moveTo>
                    <a:pt x="755" y="579855"/>
                  </a:moveTo>
                  <a:cubicBezTo>
                    <a:pt x="755" y="398786"/>
                    <a:pt x="1509" y="217716"/>
                    <a:pt x="0" y="36647"/>
                  </a:cubicBezTo>
                  <a:cubicBezTo>
                    <a:pt x="0" y="9486"/>
                    <a:pt x="6036" y="-1830"/>
                    <a:pt x="34706" y="433"/>
                  </a:cubicBezTo>
                  <a:cubicBezTo>
                    <a:pt x="64884" y="2696"/>
                    <a:pt x="95062" y="3451"/>
                    <a:pt x="125240" y="433"/>
                  </a:cubicBezTo>
                  <a:cubicBezTo>
                    <a:pt x="154663" y="-2585"/>
                    <a:pt x="160699" y="10241"/>
                    <a:pt x="159945" y="36647"/>
                  </a:cubicBezTo>
                  <a:cubicBezTo>
                    <a:pt x="158436" y="153588"/>
                    <a:pt x="159191" y="270528"/>
                    <a:pt x="159191" y="387469"/>
                  </a:cubicBezTo>
                  <a:cubicBezTo>
                    <a:pt x="159191" y="634176"/>
                    <a:pt x="158436" y="880128"/>
                    <a:pt x="159945" y="1126835"/>
                  </a:cubicBezTo>
                  <a:cubicBezTo>
                    <a:pt x="159945" y="1156259"/>
                    <a:pt x="153155" y="1167576"/>
                    <a:pt x="122977" y="1164558"/>
                  </a:cubicBezTo>
                  <a:cubicBezTo>
                    <a:pt x="94307" y="1161540"/>
                    <a:pt x="64884" y="1161540"/>
                    <a:pt x="36214" y="1164558"/>
                  </a:cubicBezTo>
                  <a:cubicBezTo>
                    <a:pt x="4527" y="1167576"/>
                    <a:pt x="0" y="1153995"/>
                    <a:pt x="0" y="1126081"/>
                  </a:cubicBezTo>
                  <a:cubicBezTo>
                    <a:pt x="755" y="944257"/>
                    <a:pt x="755" y="761678"/>
                    <a:pt x="755" y="579855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0">
              <a:extLst>
                <a:ext uri="{FF2B5EF4-FFF2-40B4-BE49-F238E27FC236}">
                  <a16:creationId xmlns:a16="http://schemas.microsoft.com/office/drawing/2014/main" id="{33C716D7-BEC5-A642-8538-0AE28C5AF0D5}"/>
                </a:ext>
              </a:extLst>
            </p:cNvPr>
            <p:cNvSpPr/>
            <p:nvPr/>
          </p:nvSpPr>
          <p:spPr>
            <a:xfrm>
              <a:off x="2032763" y="5451515"/>
              <a:ext cx="211779" cy="211779"/>
            </a:xfrm>
            <a:custGeom>
              <a:avLst/>
              <a:gdLst>
                <a:gd name="connsiteX0" fmla="*/ 306309 w 328188"/>
                <a:gd name="connsiteY0" fmla="*/ 0 h 328188"/>
                <a:gd name="connsiteX1" fmla="*/ 21879 w 328188"/>
                <a:gd name="connsiteY1" fmla="*/ 0 h 328188"/>
                <a:gd name="connsiteX2" fmla="*/ 0 w 328188"/>
                <a:gd name="connsiteY2" fmla="*/ 21879 h 328188"/>
                <a:gd name="connsiteX3" fmla="*/ 0 w 328188"/>
                <a:gd name="connsiteY3" fmla="*/ 306309 h 328188"/>
                <a:gd name="connsiteX4" fmla="*/ 21879 w 328188"/>
                <a:gd name="connsiteY4" fmla="*/ 328188 h 328188"/>
                <a:gd name="connsiteX5" fmla="*/ 306309 w 328188"/>
                <a:gd name="connsiteY5" fmla="*/ 328188 h 328188"/>
                <a:gd name="connsiteX6" fmla="*/ 328188 w 328188"/>
                <a:gd name="connsiteY6" fmla="*/ 306309 h 328188"/>
                <a:gd name="connsiteX7" fmla="*/ 328188 w 328188"/>
                <a:gd name="connsiteY7" fmla="*/ 21879 h 328188"/>
                <a:gd name="connsiteX8" fmla="*/ 306309 w 328188"/>
                <a:gd name="connsiteY8" fmla="*/ 0 h 328188"/>
                <a:gd name="connsiteX9" fmla="*/ 132030 w 328188"/>
                <a:gd name="connsiteY9" fmla="*/ 114677 h 328188"/>
                <a:gd name="connsiteX10" fmla="*/ 116941 w 328188"/>
                <a:gd name="connsiteY10" fmla="*/ 129766 h 328188"/>
                <a:gd name="connsiteX11" fmla="*/ 56584 w 328188"/>
                <a:gd name="connsiteY11" fmla="*/ 129766 h 328188"/>
                <a:gd name="connsiteX12" fmla="*/ 41495 w 328188"/>
                <a:gd name="connsiteY12" fmla="*/ 114677 h 328188"/>
                <a:gd name="connsiteX13" fmla="*/ 41495 w 328188"/>
                <a:gd name="connsiteY13" fmla="*/ 61865 h 328188"/>
                <a:gd name="connsiteX14" fmla="*/ 56584 w 328188"/>
                <a:gd name="connsiteY14" fmla="*/ 46776 h 328188"/>
                <a:gd name="connsiteX15" fmla="*/ 116941 w 328188"/>
                <a:gd name="connsiteY15" fmla="*/ 46776 h 328188"/>
                <a:gd name="connsiteX16" fmla="*/ 132030 w 328188"/>
                <a:gd name="connsiteY16" fmla="*/ 61865 h 328188"/>
                <a:gd name="connsiteX17" fmla="*/ 132030 w 328188"/>
                <a:gd name="connsiteY17" fmla="*/ 114677 h 328188"/>
                <a:gd name="connsiteX18" fmla="*/ 298764 w 328188"/>
                <a:gd name="connsiteY18" fmla="*/ 114677 h 328188"/>
                <a:gd name="connsiteX19" fmla="*/ 283675 w 328188"/>
                <a:gd name="connsiteY19" fmla="*/ 129766 h 328188"/>
                <a:gd name="connsiteX20" fmla="*/ 223319 w 328188"/>
                <a:gd name="connsiteY20" fmla="*/ 129766 h 328188"/>
                <a:gd name="connsiteX21" fmla="*/ 208230 w 328188"/>
                <a:gd name="connsiteY21" fmla="*/ 114677 h 328188"/>
                <a:gd name="connsiteX22" fmla="*/ 208230 w 328188"/>
                <a:gd name="connsiteY22" fmla="*/ 61865 h 328188"/>
                <a:gd name="connsiteX23" fmla="*/ 223319 w 328188"/>
                <a:gd name="connsiteY23" fmla="*/ 46776 h 328188"/>
                <a:gd name="connsiteX24" fmla="*/ 283675 w 328188"/>
                <a:gd name="connsiteY24" fmla="*/ 46776 h 328188"/>
                <a:gd name="connsiteX25" fmla="*/ 298764 w 328188"/>
                <a:gd name="connsiteY25" fmla="*/ 61865 h 328188"/>
                <a:gd name="connsiteX26" fmla="*/ 298764 w 328188"/>
                <a:gd name="connsiteY26" fmla="*/ 114677 h 3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28188" h="328188">
                  <a:moveTo>
                    <a:pt x="306309" y="0"/>
                  </a:moveTo>
                  <a:lnTo>
                    <a:pt x="21879" y="0"/>
                  </a:lnTo>
                  <a:cubicBezTo>
                    <a:pt x="9808" y="0"/>
                    <a:pt x="0" y="9808"/>
                    <a:pt x="0" y="21879"/>
                  </a:cubicBezTo>
                  <a:lnTo>
                    <a:pt x="0" y="306309"/>
                  </a:lnTo>
                  <a:cubicBezTo>
                    <a:pt x="0" y="318380"/>
                    <a:pt x="9808" y="328188"/>
                    <a:pt x="21879" y="328188"/>
                  </a:cubicBezTo>
                  <a:lnTo>
                    <a:pt x="306309" y="328188"/>
                  </a:lnTo>
                  <a:cubicBezTo>
                    <a:pt x="318380" y="328188"/>
                    <a:pt x="328188" y="318380"/>
                    <a:pt x="328188" y="306309"/>
                  </a:cubicBezTo>
                  <a:lnTo>
                    <a:pt x="328188" y="21879"/>
                  </a:lnTo>
                  <a:cubicBezTo>
                    <a:pt x="328188" y="9808"/>
                    <a:pt x="318380" y="0"/>
                    <a:pt x="306309" y="0"/>
                  </a:cubicBezTo>
                  <a:close/>
                  <a:moveTo>
                    <a:pt x="132030" y="114677"/>
                  </a:moveTo>
                  <a:cubicBezTo>
                    <a:pt x="132030" y="122976"/>
                    <a:pt x="125240" y="129766"/>
                    <a:pt x="116941" y="129766"/>
                  </a:cubicBezTo>
                  <a:lnTo>
                    <a:pt x="56584" y="129766"/>
                  </a:lnTo>
                  <a:cubicBezTo>
                    <a:pt x="48285" y="129766"/>
                    <a:pt x="41495" y="122976"/>
                    <a:pt x="41495" y="114677"/>
                  </a:cubicBezTo>
                  <a:lnTo>
                    <a:pt x="41495" y="61865"/>
                  </a:lnTo>
                  <a:cubicBezTo>
                    <a:pt x="41495" y="53566"/>
                    <a:pt x="48285" y="46776"/>
                    <a:pt x="56584" y="46776"/>
                  </a:cubicBezTo>
                  <a:lnTo>
                    <a:pt x="116941" y="46776"/>
                  </a:lnTo>
                  <a:cubicBezTo>
                    <a:pt x="125240" y="46776"/>
                    <a:pt x="132030" y="53566"/>
                    <a:pt x="132030" y="61865"/>
                  </a:cubicBezTo>
                  <a:lnTo>
                    <a:pt x="132030" y="114677"/>
                  </a:lnTo>
                  <a:close/>
                  <a:moveTo>
                    <a:pt x="298764" y="114677"/>
                  </a:moveTo>
                  <a:cubicBezTo>
                    <a:pt x="298764" y="122976"/>
                    <a:pt x="291974" y="129766"/>
                    <a:pt x="283675" y="129766"/>
                  </a:cubicBezTo>
                  <a:lnTo>
                    <a:pt x="223319" y="129766"/>
                  </a:lnTo>
                  <a:cubicBezTo>
                    <a:pt x="215020" y="129766"/>
                    <a:pt x="208230" y="122976"/>
                    <a:pt x="208230" y="114677"/>
                  </a:cubicBezTo>
                  <a:lnTo>
                    <a:pt x="208230" y="61865"/>
                  </a:lnTo>
                  <a:cubicBezTo>
                    <a:pt x="208230" y="53566"/>
                    <a:pt x="215020" y="46776"/>
                    <a:pt x="223319" y="46776"/>
                  </a:cubicBezTo>
                  <a:lnTo>
                    <a:pt x="283675" y="46776"/>
                  </a:lnTo>
                  <a:cubicBezTo>
                    <a:pt x="291974" y="46776"/>
                    <a:pt x="298764" y="53566"/>
                    <a:pt x="298764" y="61865"/>
                  </a:cubicBezTo>
                  <a:lnTo>
                    <a:pt x="298764" y="114677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24">
              <a:extLst>
                <a:ext uri="{FF2B5EF4-FFF2-40B4-BE49-F238E27FC236}">
                  <a16:creationId xmlns:a16="http://schemas.microsoft.com/office/drawing/2014/main" id="{018F103B-08E9-F846-9780-13D5A2B5A4A4}"/>
                </a:ext>
              </a:extLst>
            </p:cNvPr>
            <p:cNvSpPr/>
            <p:nvPr/>
          </p:nvSpPr>
          <p:spPr>
            <a:xfrm>
              <a:off x="7965616" y="5924050"/>
              <a:ext cx="312069" cy="312086"/>
            </a:xfrm>
            <a:custGeom>
              <a:avLst/>
              <a:gdLst>
                <a:gd name="connsiteX0" fmla="*/ 483606 w 483605"/>
                <a:gd name="connsiteY0" fmla="*/ 451164 h 483632"/>
                <a:gd name="connsiteX1" fmla="*/ 483606 w 483605"/>
                <a:gd name="connsiteY1" fmla="*/ 32441 h 483632"/>
                <a:gd name="connsiteX2" fmla="*/ 451164 w 483605"/>
                <a:gd name="connsiteY2" fmla="*/ 0 h 483632"/>
                <a:gd name="connsiteX3" fmla="*/ 32441 w 483605"/>
                <a:gd name="connsiteY3" fmla="*/ 0 h 483632"/>
                <a:gd name="connsiteX4" fmla="*/ 0 w 483605"/>
                <a:gd name="connsiteY4" fmla="*/ 32441 h 483632"/>
                <a:gd name="connsiteX5" fmla="*/ 0 w 483605"/>
                <a:gd name="connsiteY5" fmla="*/ 451164 h 483632"/>
                <a:gd name="connsiteX6" fmla="*/ 32441 w 483605"/>
                <a:gd name="connsiteY6" fmla="*/ 483606 h 483632"/>
                <a:gd name="connsiteX7" fmla="*/ 451164 w 483605"/>
                <a:gd name="connsiteY7" fmla="*/ 483606 h 483632"/>
                <a:gd name="connsiteX8" fmla="*/ 483606 w 483605"/>
                <a:gd name="connsiteY8" fmla="*/ 451164 h 483632"/>
                <a:gd name="connsiteX9" fmla="*/ 314608 w 483605"/>
                <a:gd name="connsiteY9" fmla="*/ 194649 h 483632"/>
                <a:gd name="connsiteX10" fmla="*/ 292728 w 483605"/>
                <a:gd name="connsiteY10" fmla="*/ 172770 h 483632"/>
                <a:gd name="connsiteX11" fmla="*/ 292728 w 483605"/>
                <a:gd name="connsiteY11" fmla="*/ 83744 h 483632"/>
                <a:gd name="connsiteX12" fmla="*/ 314608 w 483605"/>
                <a:gd name="connsiteY12" fmla="*/ 61865 h 483632"/>
                <a:gd name="connsiteX13" fmla="*/ 392317 w 483605"/>
                <a:gd name="connsiteY13" fmla="*/ 61865 h 483632"/>
                <a:gd name="connsiteX14" fmla="*/ 414196 w 483605"/>
                <a:gd name="connsiteY14" fmla="*/ 83744 h 483632"/>
                <a:gd name="connsiteX15" fmla="*/ 414196 w 483605"/>
                <a:gd name="connsiteY15" fmla="*/ 172770 h 483632"/>
                <a:gd name="connsiteX16" fmla="*/ 392317 w 483605"/>
                <a:gd name="connsiteY16" fmla="*/ 194649 h 483632"/>
                <a:gd name="connsiteX17" fmla="*/ 314608 w 483605"/>
                <a:gd name="connsiteY17" fmla="*/ 194649 h 483632"/>
                <a:gd name="connsiteX18" fmla="*/ 314608 w 483605"/>
                <a:gd name="connsiteY18" fmla="*/ 440602 h 483632"/>
                <a:gd name="connsiteX19" fmla="*/ 292728 w 483605"/>
                <a:gd name="connsiteY19" fmla="*/ 418723 h 483632"/>
                <a:gd name="connsiteX20" fmla="*/ 292728 w 483605"/>
                <a:gd name="connsiteY20" fmla="*/ 329697 h 483632"/>
                <a:gd name="connsiteX21" fmla="*/ 314608 w 483605"/>
                <a:gd name="connsiteY21" fmla="*/ 307818 h 483632"/>
                <a:gd name="connsiteX22" fmla="*/ 392317 w 483605"/>
                <a:gd name="connsiteY22" fmla="*/ 307818 h 483632"/>
                <a:gd name="connsiteX23" fmla="*/ 414196 w 483605"/>
                <a:gd name="connsiteY23" fmla="*/ 329697 h 483632"/>
                <a:gd name="connsiteX24" fmla="*/ 414196 w 483605"/>
                <a:gd name="connsiteY24" fmla="*/ 418723 h 483632"/>
                <a:gd name="connsiteX25" fmla="*/ 392317 w 483605"/>
                <a:gd name="connsiteY25" fmla="*/ 440602 h 483632"/>
                <a:gd name="connsiteX26" fmla="*/ 314608 w 483605"/>
                <a:gd name="connsiteY26" fmla="*/ 440602 h 48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605" h="483632">
                  <a:moveTo>
                    <a:pt x="483606" y="451164"/>
                  </a:moveTo>
                  <a:lnTo>
                    <a:pt x="483606" y="32441"/>
                  </a:lnTo>
                  <a:cubicBezTo>
                    <a:pt x="483606" y="14334"/>
                    <a:pt x="469271" y="0"/>
                    <a:pt x="451164" y="0"/>
                  </a:cubicBezTo>
                  <a:lnTo>
                    <a:pt x="32441" y="0"/>
                  </a:lnTo>
                  <a:cubicBezTo>
                    <a:pt x="14335" y="0"/>
                    <a:pt x="0" y="14334"/>
                    <a:pt x="0" y="32441"/>
                  </a:cubicBezTo>
                  <a:lnTo>
                    <a:pt x="0" y="451164"/>
                  </a:lnTo>
                  <a:cubicBezTo>
                    <a:pt x="0" y="469271"/>
                    <a:pt x="14335" y="483606"/>
                    <a:pt x="32441" y="483606"/>
                  </a:cubicBezTo>
                  <a:lnTo>
                    <a:pt x="451164" y="483606"/>
                  </a:lnTo>
                  <a:cubicBezTo>
                    <a:pt x="468517" y="484360"/>
                    <a:pt x="483606" y="469271"/>
                    <a:pt x="483606" y="451164"/>
                  </a:cubicBezTo>
                  <a:close/>
                  <a:moveTo>
                    <a:pt x="314608" y="194649"/>
                  </a:moveTo>
                  <a:cubicBezTo>
                    <a:pt x="302536" y="194649"/>
                    <a:pt x="292728" y="184842"/>
                    <a:pt x="292728" y="172770"/>
                  </a:cubicBezTo>
                  <a:lnTo>
                    <a:pt x="292728" y="83744"/>
                  </a:lnTo>
                  <a:cubicBezTo>
                    <a:pt x="292728" y="71673"/>
                    <a:pt x="302536" y="61865"/>
                    <a:pt x="314608" y="61865"/>
                  </a:cubicBezTo>
                  <a:lnTo>
                    <a:pt x="392317" y="61865"/>
                  </a:lnTo>
                  <a:cubicBezTo>
                    <a:pt x="404388" y="61865"/>
                    <a:pt x="414196" y="71673"/>
                    <a:pt x="414196" y="83744"/>
                  </a:cubicBezTo>
                  <a:lnTo>
                    <a:pt x="414196" y="172770"/>
                  </a:lnTo>
                  <a:cubicBezTo>
                    <a:pt x="414196" y="184842"/>
                    <a:pt x="404388" y="194649"/>
                    <a:pt x="392317" y="194649"/>
                  </a:cubicBezTo>
                  <a:lnTo>
                    <a:pt x="314608" y="194649"/>
                  </a:lnTo>
                  <a:close/>
                  <a:moveTo>
                    <a:pt x="314608" y="440602"/>
                  </a:moveTo>
                  <a:cubicBezTo>
                    <a:pt x="302536" y="440602"/>
                    <a:pt x="292728" y="430794"/>
                    <a:pt x="292728" y="418723"/>
                  </a:cubicBezTo>
                  <a:lnTo>
                    <a:pt x="292728" y="329697"/>
                  </a:lnTo>
                  <a:cubicBezTo>
                    <a:pt x="292728" y="317626"/>
                    <a:pt x="302536" y="307818"/>
                    <a:pt x="314608" y="307818"/>
                  </a:cubicBezTo>
                  <a:lnTo>
                    <a:pt x="392317" y="307818"/>
                  </a:lnTo>
                  <a:cubicBezTo>
                    <a:pt x="404388" y="307818"/>
                    <a:pt x="414196" y="317626"/>
                    <a:pt x="414196" y="329697"/>
                  </a:cubicBezTo>
                  <a:lnTo>
                    <a:pt x="414196" y="418723"/>
                  </a:lnTo>
                  <a:cubicBezTo>
                    <a:pt x="414196" y="430794"/>
                    <a:pt x="404388" y="440602"/>
                    <a:pt x="392317" y="440602"/>
                  </a:cubicBezTo>
                  <a:lnTo>
                    <a:pt x="314608" y="440602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25">
              <a:extLst>
                <a:ext uri="{FF2B5EF4-FFF2-40B4-BE49-F238E27FC236}">
                  <a16:creationId xmlns:a16="http://schemas.microsoft.com/office/drawing/2014/main" id="{B8B865CC-6DD4-8E47-B39F-261DAA3C3D30}"/>
                </a:ext>
              </a:extLst>
            </p:cNvPr>
            <p:cNvSpPr/>
            <p:nvPr/>
          </p:nvSpPr>
          <p:spPr>
            <a:xfrm>
              <a:off x="6368011" y="5686397"/>
              <a:ext cx="1080572" cy="766589"/>
            </a:xfrm>
            <a:custGeom>
              <a:avLst/>
              <a:gdLst>
                <a:gd name="connsiteX0" fmla="*/ 1673780 w 1674534"/>
                <a:gd name="connsiteY0" fmla="*/ 507103 h 1187963"/>
                <a:gd name="connsiteX1" fmla="*/ 491549 w 1674534"/>
                <a:gd name="connsiteY1" fmla="*/ 498050 h 1187963"/>
                <a:gd name="connsiteX2" fmla="*/ 468915 w 1674534"/>
                <a:gd name="connsiteY2" fmla="*/ 517666 h 1187963"/>
                <a:gd name="connsiteX3" fmla="*/ 473442 w 1674534"/>
                <a:gd name="connsiteY3" fmla="*/ 667802 h 1187963"/>
                <a:gd name="connsiteX4" fmla="*/ 502112 w 1674534"/>
                <a:gd name="connsiteY4" fmla="*/ 691191 h 1187963"/>
                <a:gd name="connsiteX5" fmla="*/ 622824 w 1674534"/>
                <a:gd name="connsiteY5" fmla="*/ 690436 h 1187963"/>
                <a:gd name="connsiteX6" fmla="*/ 656020 w 1674534"/>
                <a:gd name="connsiteY6" fmla="*/ 720614 h 1187963"/>
                <a:gd name="connsiteX7" fmla="*/ 656020 w 1674534"/>
                <a:gd name="connsiteY7" fmla="*/ 992218 h 1187963"/>
                <a:gd name="connsiteX8" fmla="*/ 625087 w 1674534"/>
                <a:gd name="connsiteY8" fmla="*/ 1030696 h 1187963"/>
                <a:gd name="connsiteX9" fmla="*/ 203346 w 1674534"/>
                <a:gd name="connsiteY9" fmla="*/ 811904 h 1187963"/>
                <a:gd name="connsiteX10" fmla="*/ 197311 w 1674534"/>
                <a:gd name="connsiteY10" fmla="*/ 400725 h 1187963"/>
                <a:gd name="connsiteX11" fmla="*/ 480986 w 1674534"/>
                <a:gd name="connsiteY11" fmla="*/ 154018 h 1187963"/>
                <a:gd name="connsiteX12" fmla="*/ 745046 w 1674534"/>
                <a:gd name="connsiteY12" fmla="*/ 192495 h 1187963"/>
                <a:gd name="connsiteX13" fmla="*/ 775978 w 1674534"/>
                <a:gd name="connsiteY13" fmla="*/ 75555 h 1187963"/>
                <a:gd name="connsiteX14" fmla="*/ 752590 w 1674534"/>
                <a:gd name="connsiteY14" fmla="*/ 34815 h 1187963"/>
                <a:gd name="connsiteX15" fmla="*/ 594909 w 1674534"/>
                <a:gd name="connsiteY15" fmla="*/ 2373 h 1187963"/>
                <a:gd name="connsiteX16" fmla="*/ 46420 w 1674534"/>
                <a:gd name="connsiteY16" fmla="*/ 339614 h 1187963"/>
                <a:gd name="connsiteX17" fmla="*/ 53965 w 1674534"/>
                <a:gd name="connsiteY17" fmla="*/ 892630 h 1187963"/>
                <a:gd name="connsiteX18" fmla="*/ 344430 w 1674534"/>
                <a:gd name="connsiteY18" fmla="*/ 1164989 h 1187963"/>
                <a:gd name="connsiteX19" fmla="*/ 788049 w 1674534"/>
                <a:gd name="connsiteY19" fmla="*/ 1137828 h 1187963"/>
                <a:gd name="connsiteX20" fmla="*/ 810683 w 1674534"/>
                <a:gd name="connsiteY20" fmla="*/ 1097088 h 1187963"/>
                <a:gd name="connsiteX21" fmla="*/ 809929 w 1674534"/>
                <a:gd name="connsiteY21" fmla="*/ 685909 h 1187963"/>
                <a:gd name="connsiteX22" fmla="*/ 841617 w 1674534"/>
                <a:gd name="connsiteY22" fmla="*/ 654977 h 1187963"/>
                <a:gd name="connsiteX23" fmla="*/ 1674535 w 1674534"/>
                <a:gd name="connsiteY23" fmla="*/ 661767 h 1187963"/>
                <a:gd name="connsiteX24" fmla="*/ 1674535 w 1674534"/>
                <a:gd name="connsiteY24" fmla="*/ 507103 h 1187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74534" h="1187963">
                  <a:moveTo>
                    <a:pt x="1673780" y="507103"/>
                  </a:moveTo>
                  <a:cubicBezTo>
                    <a:pt x="1630777" y="504840"/>
                    <a:pt x="524745" y="500314"/>
                    <a:pt x="491549" y="498050"/>
                  </a:cubicBezTo>
                  <a:cubicBezTo>
                    <a:pt x="474950" y="496541"/>
                    <a:pt x="468161" y="501068"/>
                    <a:pt x="468915" y="517666"/>
                  </a:cubicBezTo>
                  <a:cubicBezTo>
                    <a:pt x="471178" y="567460"/>
                    <a:pt x="465897" y="618008"/>
                    <a:pt x="473442" y="667802"/>
                  </a:cubicBezTo>
                  <a:cubicBezTo>
                    <a:pt x="476460" y="688927"/>
                    <a:pt x="484759" y="691945"/>
                    <a:pt x="502112" y="691191"/>
                  </a:cubicBezTo>
                  <a:cubicBezTo>
                    <a:pt x="542097" y="690436"/>
                    <a:pt x="582838" y="691945"/>
                    <a:pt x="622824" y="690436"/>
                  </a:cubicBezTo>
                  <a:cubicBezTo>
                    <a:pt x="645458" y="689682"/>
                    <a:pt x="656020" y="694208"/>
                    <a:pt x="656020" y="720614"/>
                  </a:cubicBezTo>
                  <a:cubicBezTo>
                    <a:pt x="654511" y="811149"/>
                    <a:pt x="654511" y="901684"/>
                    <a:pt x="656020" y="992218"/>
                  </a:cubicBezTo>
                  <a:cubicBezTo>
                    <a:pt x="656775" y="1017116"/>
                    <a:pt x="644703" y="1026169"/>
                    <a:pt x="625087" y="1030696"/>
                  </a:cubicBezTo>
                  <a:cubicBezTo>
                    <a:pt x="441755" y="1069173"/>
                    <a:pt x="274265" y="1015607"/>
                    <a:pt x="203346" y="811904"/>
                  </a:cubicBezTo>
                  <a:cubicBezTo>
                    <a:pt x="155816" y="676856"/>
                    <a:pt x="155062" y="537282"/>
                    <a:pt x="197311" y="400725"/>
                  </a:cubicBezTo>
                  <a:cubicBezTo>
                    <a:pt x="240315" y="261905"/>
                    <a:pt x="333113" y="174389"/>
                    <a:pt x="480986" y="154018"/>
                  </a:cubicBezTo>
                  <a:cubicBezTo>
                    <a:pt x="571521" y="141193"/>
                    <a:pt x="658284" y="154773"/>
                    <a:pt x="745046" y="192495"/>
                  </a:cubicBezTo>
                  <a:cubicBezTo>
                    <a:pt x="755608" y="152509"/>
                    <a:pt x="763907" y="114032"/>
                    <a:pt x="775978" y="75555"/>
                  </a:cubicBezTo>
                  <a:cubicBezTo>
                    <a:pt x="783523" y="51412"/>
                    <a:pt x="773716" y="43113"/>
                    <a:pt x="752590" y="34815"/>
                  </a:cubicBezTo>
                  <a:cubicBezTo>
                    <a:pt x="701287" y="15199"/>
                    <a:pt x="648475" y="6900"/>
                    <a:pt x="594909" y="2373"/>
                  </a:cubicBezTo>
                  <a:cubicBezTo>
                    <a:pt x="361028" y="-17243"/>
                    <a:pt x="136955" y="83854"/>
                    <a:pt x="46420" y="339614"/>
                  </a:cubicBezTo>
                  <a:cubicBezTo>
                    <a:pt x="-19218" y="523702"/>
                    <a:pt x="-13936" y="710052"/>
                    <a:pt x="53965" y="892630"/>
                  </a:cubicBezTo>
                  <a:cubicBezTo>
                    <a:pt x="105267" y="1029941"/>
                    <a:pt x="201084" y="1125757"/>
                    <a:pt x="344430" y="1164989"/>
                  </a:cubicBezTo>
                  <a:cubicBezTo>
                    <a:pt x="494567" y="1206484"/>
                    <a:pt x="643194" y="1188377"/>
                    <a:pt x="788049" y="1137828"/>
                  </a:cubicBezTo>
                  <a:cubicBezTo>
                    <a:pt x="809929" y="1130284"/>
                    <a:pt x="810683" y="1115949"/>
                    <a:pt x="810683" y="1097088"/>
                  </a:cubicBezTo>
                  <a:cubicBezTo>
                    <a:pt x="809929" y="959777"/>
                    <a:pt x="811438" y="823220"/>
                    <a:pt x="809929" y="685909"/>
                  </a:cubicBezTo>
                  <a:cubicBezTo>
                    <a:pt x="809929" y="661013"/>
                    <a:pt x="816719" y="654222"/>
                    <a:pt x="841617" y="654977"/>
                  </a:cubicBezTo>
                  <a:cubicBezTo>
                    <a:pt x="939696" y="657240"/>
                    <a:pt x="1519871" y="657240"/>
                    <a:pt x="1674535" y="661767"/>
                  </a:cubicBezTo>
                  <a:lnTo>
                    <a:pt x="1674535" y="507103"/>
                  </a:ln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8">
              <a:extLst>
                <a:ext uri="{FF2B5EF4-FFF2-40B4-BE49-F238E27FC236}">
                  <a16:creationId xmlns:a16="http://schemas.microsoft.com/office/drawing/2014/main" id="{6CB2625A-86D4-CE4D-87AB-90403A55894C}"/>
                </a:ext>
              </a:extLst>
            </p:cNvPr>
            <p:cNvSpPr/>
            <p:nvPr/>
          </p:nvSpPr>
          <p:spPr>
            <a:xfrm>
              <a:off x="1674291" y="6016064"/>
              <a:ext cx="505986" cy="502125"/>
            </a:xfrm>
            <a:custGeom>
              <a:avLst/>
              <a:gdLst>
                <a:gd name="connsiteX0" fmla="*/ 436854 w 505986"/>
                <a:gd name="connsiteY0" fmla="*/ 0 h 502125"/>
                <a:gd name="connsiteX1" fmla="*/ 505986 w 505986"/>
                <a:gd name="connsiteY1" fmla="*/ 0 h 502125"/>
                <a:gd name="connsiteX2" fmla="*/ 500144 w 505986"/>
                <a:gd name="connsiteY2" fmla="*/ 369517 h 502125"/>
                <a:gd name="connsiteX3" fmla="*/ 375025 w 505986"/>
                <a:gd name="connsiteY3" fmla="*/ 498531 h 502125"/>
                <a:gd name="connsiteX4" fmla="*/ 13966 w 505986"/>
                <a:gd name="connsiteY4" fmla="*/ 502122 h 502125"/>
                <a:gd name="connsiteX5" fmla="*/ 0 w 505986"/>
                <a:gd name="connsiteY5" fmla="*/ 502077 h 502125"/>
                <a:gd name="connsiteX6" fmla="*/ 0 w 505986"/>
                <a:gd name="connsiteY6" fmla="*/ 432700 h 502125"/>
                <a:gd name="connsiteX7" fmla="*/ 42020 w 505986"/>
                <a:gd name="connsiteY7" fmla="*/ 432503 h 502125"/>
                <a:gd name="connsiteX8" fmla="*/ 359932 w 505986"/>
                <a:gd name="connsiteY8" fmla="*/ 430860 h 502125"/>
                <a:gd name="connsiteX9" fmla="*/ 429551 w 505986"/>
                <a:gd name="connsiteY9" fmla="*/ 362701 h 502125"/>
                <a:gd name="connsiteX10" fmla="*/ 436854 w 505986"/>
                <a:gd name="connsiteY10" fmla="*/ 0 h 50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5986" h="502125">
                  <a:moveTo>
                    <a:pt x="436854" y="0"/>
                  </a:moveTo>
                  <a:lnTo>
                    <a:pt x="505986" y="0"/>
                  </a:lnTo>
                  <a:cubicBezTo>
                    <a:pt x="505500" y="487"/>
                    <a:pt x="501605" y="255108"/>
                    <a:pt x="500144" y="369517"/>
                  </a:cubicBezTo>
                  <a:cubicBezTo>
                    <a:pt x="499171" y="450821"/>
                    <a:pt x="455354" y="496584"/>
                    <a:pt x="375025" y="498531"/>
                  </a:cubicBezTo>
                  <a:cubicBezTo>
                    <a:pt x="254774" y="501453"/>
                    <a:pt x="134400" y="502183"/>
                    <a:pt x="13966" y="502122"/>
                  </a:cubicBezTo>
                  <a:lnTo>
                    <a:pt x="0" y="502077"/>
                  </a:lnTo>
                  <a:lnTo>
                    <a:pt x="0" y="432700"/>
                  </a:lnTo>
                  <a:lnTo>
                    <a:pt x="42020" y="432503"/>
                  </a:lnTo>
                  <a:cubicBezTo>
                    <a:pt x="204019" y="431712"/>
                    <a:pt x="356767" y="430860"/>
                    <a:pt x="359932" y="430860"/>
                  </a:cubicBezTo>
                  <a:cubicBezTo>
                    <a:pt x="416893" y="429886"/>
                    <a:pt x="426630" y="418689"/>
                    <a:pt x="429551" y="362701"/>
                  </a:cubicBezTo>
                  <a:cubicBezTo>
                    <a:pt x="433933" y="271661"/>
                    <a:pt x="435393" y="21907"/>
                    <a:pt x="436854" y="0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73B4C82-35E1-C94A-BEB6-4FB4AAE47495}"/>
              </a:ext>
            </a:extLst>
          </p:cNvPr>
          <p:cNvSpPr txBox="1"/>
          <p:nvPr/>
        </p:nvSpPr>
        <p:spPr>
          <a:xfrm rot="20880830">
            <a:off x="719780" y="5059748"/>
            <a:ext cx="89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Happy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1808</TotalTime>
  <Words>496</Words>
  <Application>Microsoft Macintosh PowerPoint</Application>
  <PresentationFormat>Widescreen</PresentationFormat>
  <Paragraphs>66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 Unicode MS</vt:lpstr>
      <vt:lpstr>맑은 고딕</vt:lpstr>
      <vt:lpstr>Arial</vt:lpstr>
      <vt:lpstr>Calibri</vt:lpstr>
      <vt:lpstr>Calibri Light</vt:lpstr>
      <vt:lpstr>Microsoft Sans Serif</vt:lpstr>
      <vt:lpstr>Segoe UI Symbol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Office User</cp:lastModifiedBy>
  <cp:revision>86</cp:revision>
  <dcterms:created xsi:type="dcterms:W3CDTF">2020-01-20T05:08:25Z</dcterms:created>
  <dcterms:modified xsi:type="dcterms:W3CDTF">2021-04-21T21:28:15Z</dcterms:modified>
</cp:coreProperties>
</file>